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  <p:sldMasterId id="2147483684" r:id="rId2"/>
    <p:sldMasterId id="2147483697" r:id="rId3"/>
    <p:sldMasterId id="2147483730" r:id="rId4"/>
    <p:sldMasterId id="2147483749" r:id="rId5"/>
    <p:sldMasterId id="2147483758" r:id="rId6"/>
    <p:sldMasterId id="2147483769" r:id="rId7"/>
    <p:sldMasterId id="2147483778" r:id="rId8"/>
  </p:sldMasterIdLst>
  <p:notesMasterIdLst>
    <p:notesMasterId r:id="rId45"/>
  </p:notesMasterIdLst>
  <p:handoutMasterIdLst>
    <p:handoutMasterId r:id="rId46"/>
  </p:handoutMasterIdLst>
  <p:sldIdLst>
    <p:sldId id="563" r:id="rId9"/>
    <p:sldId id="531" r:id="rId10"/>
    <p:sldId id="532" r:id="rId11"/>
    <p:sldId id="533" r:id="rId12"/>
    <p:sldId id="312" r:id="rId13"/>
    <p:sldId id="553" r:id="rId14"/>
    <p:sldId id="283" r:id="rId15"/>
    <p:sldId id="554" r:id="rId16"/>
    <p:sldId id="284" r:id="rId17"/>
    <p:sldId id="555" r:id="rId18"/>
    <p:sldId id="285" r:id="rId19"/>
    <p:sldId id="556" r:id="rId20"/>
    <p:sldId id="286" r:id="rId21"/>
    <p:sldId id="557" r:id="rId22"/>
    <p:sldId id="287" r:id="rId23"/>
    <p:sldId id="558" r:id="rId24"/>
    <p:sldId id="288" r:id="rId25"/>
    <p:sldId id="559" r:id="rId26"/>
    <p:sldId id="289" r:id="rId27"/>
    <p:sldId id="560" r:id="rId28"/>
    <p:sldId id="290" r:id="rId29"/>
    <p:sldId id="561" r:id="rId30"/>
    <p:sldId id="291" r:id="rId31"/>
    <p:sldId id="562" r:id="rId32"/>
    <p:sldId id="292" r:id="rId33"/>
    <p:sldId id="536" r:id="rId34"/>
    <p:sldId id="537" r:id="rId35"/>
    <p:sldId id="539" r:id="rId36"/>
    <p:sldId id="550" r:id="rId37"/>
    <p:sldId id="543" r:id="rId38"/>
    <p:sldId id="322" r:id="rId39"/>
    <p:sldId id="544" r:id="rId40"/>
    <p:sldId id="266" r:id="rId41"/>
    <p:sldId id="265" r:id="rId42"/>
    <p:sldId id="545" r:id="rId43"/>
    <p:sldId id="272" r:id="rId44"/>
  </p:sldIdLst>
  <p:sldSz cx="9144000" cy="5143500" type="screen16x9"/>
  <p:notesSz cx="6858000" cy="9144000"/>
  <p:embeddedFontLst>
    <p:embeddedFont>
      <p:font typeface="Barriecito" panose="020B0604020202020204" charset="0"/>
      <p:regular r:id="rId47"/>
      <p:bold r:id="rId48"/>
    </p:embeddedFont>
    <p:embeddedFont>
      <p:font typeface="Berlin Sans FB Demi" panose="020E0802020502020306" pitchFamily="34" charset="0"/>
      <p:bold r:id="rId49"/>
    </p:embeddedFont>
    <p:embeddedFont>
      <p:font typeface="Californian FB" panose="0207040306080B030204" pitchFamily="18" charset="0"/>
      <p:regular r:id="rId50"/>
      <p:bold r:id="rId51"/>
      <p: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Dosis" pitchFamily="2" charset="0"/>
      <p:regular r:id="rId57"/>
      <p:bold r:id="rId58"/>
    </p:embeddedFont>
    <p:embeddedFont>
      <p:font typeface="Lucida Handwriting" panose="03010101010101010101" pitchFamily="66" charset="0"/>
      <p:regular r:id="rId59"/>
    </p:embeddedFont>
    <p:embeddedFont>
      <p:font typeface="Nunito Light" pitchFamily="2" charset="0"/>
      <p:regular r:id="rId60"/>
      <p: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27F"/>
    <a:srgbClr val="D6B1C6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4624"/>
  </p:normalViewPr>
  <p:slideViewPr>
    <p:cSldViewPr snapToGrid="0">
      <p:cViewPr varScale="1">
        <p:scale>
          <a:sx n="94" d="100"/>
          <a:sy n="94" d="100"/>
        </p:scale>
        <p:origin x="2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3450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972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54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7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0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08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74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Video</a:t>
            </a:r>
            <a:r>
              <a:rPr lang="en-US" baseline="0"/>
              <a:t> hoạt hình: https://www.youtube.com/watch?v=YvH0KYru6h0&amp;list=PL8_ETpRL2xNay3h-a-vBjWhplE1wXFpSJ&amp;index=1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6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>
          <a:extLst>
            <a:ext uri="{FF2B5EF4-FFF2-40B4-BE49-F238E27FC236}">
              <a16:creationId xmlns:a16="http://schemas.microsoft.com/office/drawing/2014/main" id="{FE074271-65CD-38EC-7A92-C70E9E3E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54dda1946d_6_322:notes">
            <a:extLst>
              <a:ext uri="{FF2B5EF4-FFF2-40B4-BE49-F238E27FC236}">
                <a16:creationId xmlns:a16="http://schemas.microsoft.com/office/drawing/2014/main" id="{19B78580-D2A8-18B7-F77A-A5076FD35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54dda1946d_6_322:notes">
            <a:extLst>
              <a:ext uri="{FF2B5EF4-FFF2-40B4-BE49-F238E27FC236}">
                <a16:creationId xmlns:a16="http://schemas.microsoft.com/office/drawing/2014/main" id="{4BBA0886-CEF0-4B38-04E0-4C563C4AE9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87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>
          <a:extLst>
            <a:ext uri="{FF2B5EF4-FFF2-40B4-BE49-F238E27FC236}">
              <a16:creationId xmlns:a16="http://schemas.microsoft.com/office/drawing/2014/main" id="{265DA71B-3849-5C2E-0089-9F01B6FBB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54dda1946d_6_322:notes">
            <a:extLst>
              <a:ext uri="{FF2B5EF4-FFF2-40B4-BE49-F238E27FC236}">
                <a16:creationId xmlns:a16="http://schemas.microsoft.com/office/drawing/2014/main" id="{01463E67-A860-1FEF-C358-FDA3AC9878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54dda1946d_6_322:notes">
            <a:extLst>
              <a:ext uri="{FF2B5EF4-FFF2-40B4-BE49-F238E27FC236}">
                <a16:creationId xmlns:a16="http://schemas.microsoft.com/office/drawing/2014/main" id="{18F1D7EF-E8A3-1C3F-D174-0D6C9A8752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79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E740D3D-CEB9-9314-CEAD-F659BAB94FED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1635EA-8DC8-00BD-D711-7346F1F6C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1A6BF-9F93-A9C1-9122-38A4B6F32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C5EDD-362B-86F1-7DFE-40E0B501A268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45E6-36B0-A48A-C64D-303DE92DF1C9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9171AA-A5F8-EECB-5E46-FE619D732BF6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6D3A9D33-4DB5-BF1C-4110-3F69E527279A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3170AF51-3A2F-CCD2-A22D-B9AE25D6DD15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2D5CFDA3-1CEF-359C-3B17-6C22463E3CC6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2337B7-903C-0C10-EBD5-61E02EA1F51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DF035E90-0AD5-7CFB-44EC-F432BC6C8C62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51393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A000AD-6C61-3553-F708-B2CCE023C01A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76AB1B4F-C030-DD0D-3466-0561B49EC206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FCEFAC8-CDF1-8BCE-8208-68AC1360948A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5128FC99-9D97-B69F-1F88-8469F334A2AA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7668B8D-44A5-4BC1-A864-8A0FA5ACB506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696B914C-BB34-D71E-3F40-7F3A0F3583D4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0557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1" cy="5140812"/>
            <a:chOff x="-1" y="2700"/>
            <a:chExt cx="9144001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D358A-20E0-063F-2D2E-888C18B1A800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7A66E4-4F1C-7D4F-340E-D212D107CD39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5D040FF3-82C6-FF22-A1EF-104487EC970B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EC6ED9AB-F97F-DA6B-B7EE-835D0E8286E4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33DF3DB1-335A-DE2A-F4EA-A3F1BFB9B574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DDEE9D6-E97B-6F6E-62F0-D81B90E3865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BBA9B48B-5DC6-C47F-CD2D-C73C2D0157ED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9690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3AE1B392-07B3-D6B6-16CC-69AED2B2B79E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A2FFD5-28A0-4524-21AD-B1A0918C6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EE9AA-340B-293C-29E8-727E81F8C5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5C5FD-7FE3-56F0-0256-9EF09D799AB7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37334-71F4-9EEC-B101-1209195308C5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96145F-DD11-1803-D593-6F578916EDC2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0A9B35CE-C998-DE39-EB35-B6B94E252CFB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33A17032-AE09-1C82-06A1-F68A7F383E48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3F2C7048-066F-6DC2-77EC-7BFCA239BEA9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A1AC3BBB-0163-F617-714B-5DB272084F50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F630DC7B-97F0-F0CB-85B4-59FBEB7DA863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277709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1786C409-70C4-4A2A-DD97-EEAF57F4EEC8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52" name="Google Shape;1452;p31"/>
          <p:cNvGrpSpPr/>
          <p:nvPr/>
        </p:nvGrpSpPr>
        <p:grpSpPr>
          <a:xfrm>
            <a:off x="90049" y="-80341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2" y="2717252"/>
              <a:ext cx="1491704" cy="2426252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B4C554-4B78-4AD8-B5A0-270D9E960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909CA-B351-F233-2337-9946591BB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5D6F4-8F8E-AD68-C734-434403316D48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A7F1A-F2BA-13AE-5683-1F2D8DF68BFE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BBF163-0695-9E25-CA82-F115048033A4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8" name="Display 7">
            <a:extLst>
              <a:ext uri="{FF2B5EF4-FFF2-40B4-BE49-F238E27FC236}">
                <a16:creationId xmlns:a16="http://schemas.microsoft.com/office/drawing/2014/main" id="{A8829F6A-DBE1-4303-44A8-52F5699F5D9C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9" name="Decagon 8">
            <a:extLst>
              <a:ext uri="{FF2B5EF4-FFF2-40B4-BE49-F238E27FC236}">
                <a16:creationId xmlns:a16="http://schemas.microsoft.com/office/drawing/2014/main" id="{8387C8A5-D7DB-A05B-6D95-1B4063A8BE06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10" name="Google Shape;26;p2">
            <a:extLst>
              <a:ext uri="{FF2B5EF4-FFF2-40B4-BE49-F238E27FC236}">
                <a16:creationId xmlns:a16="http://schemas.microsoft.com/office/drawing/2014/main" id="{557CA348-D7E1-9866-707F-D0CB83D0FBB2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87C2EE8-E6A8-77BE-2A9A-B85620D6585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2" name="Horizontal Scroll 11">
            <a:extLst>
              <a:ext uri="{FF2B5EF4-FFF2-40B4-BE49-F238E27FC236}">
                <a16:creationId xmlns:a16="http://schemas.microsoft.com/office/drawing/2014/main" id="{D4F280D8-236E-1380-1BB5-49695B9D1253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71735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erican Typewriter" panose="02090604020004020304" pitchFamily="18" charset="77"/>
              <a:cs typeface="Arial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6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304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28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33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855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38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2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3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92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46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80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97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80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7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960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9469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88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7"/>
          <p:cNvGrpSpPr/>
          <p:nvPr/>
        </p:nvGrpSpPr>
        <p:grpSpPr>
          <a:xfrm>
            <a:off x="-575" y="3475"/>
            <a:ext cx="9145300" cy="5151000"/>
            <a:chOff x="-575" y="3475"/>
            <a:chExt cx="9145300" cy="5151000"/>
          </a:xfrm>
        </p:grpSpPr>
        <p:grpSp>
          <p:nvGrpSpPr>
            <p:cNvPr id="394" name="Google Shape;394;p7"/>
            <p:cNvGrpSpPr/>
            <p:nvPr/>
          </p:nvGrpSpPr>
          <p:grpSpPr>
            <a:xfrm>
              <a:off x="-575" y="86494"/>
              <a:ext cx="9145300" cy="4970512"/>
              <a:chOff x="-575" y="61464"/>
              <a:chExt cx="9145300" cy="4970512"/>
            </a:xfrm>
          </p:grpSpPr>
          <p:cxnSp>
            <p:nvCxnSpPr>
              <p:cNvPr id="395" name="Google Shape;395;p7"/>
              <p:cNvCxnSpPr/>
              <p:nvPr/>
            </p:nvCxnSpPr>
            <p:spPr>
              <a:xfrm>
                <a:off x="725" y="229819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7"/>
              <p:cNvCxnSpPr/>
              <p:nvPr/>
            </p:nvCxnSpPr>
            <p:spPr>
              <a:xfrm>
                <a:off x="725" y="25467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7"/>
              <p:cNvCxnSpPr/>
              <p:nvPr/>
            </p:nvCxnSpPr>
            <p:spPr>
              <a:xfrm>
                <a:off x="-575" y="279524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7"/>
              <p:cNvCxnSpPr/>
              <p:nvPr/>
            </p:nvCxnSpPr>
            <p:spPr>
              <a:xfrm>
                <a:off x="725" y="304377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7"/>
              <p:cNvCxnSpPr/>
              <p:nvPr/>
            </p:nvCxnSpPr>
            <p:spPr>
              <a:xfrm>
                <a:off x="725" y="329229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7"/>
              <p:cNvCxnSpPr/>
              <p:nvPr/>
            </p:nvCxnSpPr>
            <p:spPr>
              <a:xfrm>
                <a:off x="725" y="354082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7"/>
              <p:cNvCxnSpPr/>
              <p:nvPr/>
            </p:nvCxnSpPr>
            <p:spPr>
              <a:xfrm>
                <a:off x="725" y="403787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7"/>
              <p:cNvCxnSpPr/>
              <p:nvPr/>
            </p:nvCxnSpPr>
            <p:spPr>
              <a:xfrm>
                <a:off x="725" y="378934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7"/>
              <p:cNvCxnSpPr/>
              <p:nvPr/>
            </p:nvCxnSpPr>
            <p:spPr>
              <a:xfrm>
                <a:off x="725" y="428639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7"/>
              <p:cNvCxnSpPr/>
              <p:nvPr/>
            </p:nvCxnSpPr>
            <p:spPr>
              <a:xfrm>
                <a:off x="725" y="453492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7"/>
              <p:cNvCxnSpPr/>
              <p:nvPr/>
            </p:nvCxnSpPr>
            <p:spPr>
              <a:xfrm>
                <a:off x="-575" y="478345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7"/>
              <p:cNvCxnSpPr/>
              <p:nvPr/>
            </p:nvCxnSpPr>
            <p:spPr>
              <a:xfrm>
                <a:off x="725" y="50319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7"/>
              <p:cNvCxnSpPr/>
              <p:nvPr/>
            </p:nvCxnSpPr>
            <p:spPr>
              <a:xfrm>
                <a:off x="725" y="1304092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7"/>
              <p:cNvCxnSpPr/>
              <p:nvPr/>
            </p:nvCxnSpPr>
            <p:spPr>
              <a:xfrm>
                <a:off x="725" y="155261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7"/>
              <p:cNvCxnSpPr/>
              <p:nvPr/>
            </p:nvCxnSpPr>
            <p:spPr>
              <a:xfrm>
                <a:off x="725" y="204966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7"/>
              <p:cNvCxnSpPr/>
              <p:nvPr/>
            </p:nvCxnSpPr>
            <p:spPr>
              <a:xfrm>
                <a:off x="725" y="180114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7"/>
              <p:cNvCxnSpPr/>
              <p:nvPr/>
            </p:nvCxnSpPr>
            <p:spPr>
              <a:xfrm>
                <a:off x="725" y="105556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7"/>
              <p:cNvCxnSpPr/>
              <p:nvPr/>
            </p:nvCxnSpPr>
            <p:spPr>
              <a:xfrm>
                <a:off x="725" y="614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7"/>
              <p:cNvCxnSpPr/>
              <p:nvPr/>
            </p:nvCxnSpPr>
            <p:spPr>
              <a:xfrm>
                <a:off x="725" y="3099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7"/>
              <p:cNvCxnSpPr/>
              <p:nvPr/>
            </p:nvCxnSpPr>
            <p:spPr>
              <a:xfrm>
                <a:off x="725" y="80704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7"/>
              <p:cNvCxnSpPr/>
              <p:nvPr/>
            </p:nvCxnSpPr>
            <p:spPr>
              <a:xfrm>
                <a:off x="725" y="55851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16" name="Google Shape;416;p7"/>
            <p:cNvCxnSpPr/>
            <p:nvPr/>
          </p:nvCxnSpPr>
          <p:spPr>
            <a:xfrm>
              <a:off x="575925" y="3475"/>
              <a:ext cx="0" cy="5151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7" name="Google Shape;417;p7"/>
          <p:cNvSpPr txBox="1">
            <a:spLocks noGrp="1"/>
          </p:cNvSpPr>
          <p:nvPr>
            <p:ph type="title"/>
          </p:nvPr>
        </p:nvSpPr>
        <p:spPr>
          <a:xfrm>
            <a:off x="720000" y="484632"/>
            <a:ext cx="7710900" cy="6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8" name="Google Shape;418;p7"/>
          <p:cNvSpPr txBox="1">
            <a:spLocks noGrp="1"/>
          </p:cNvSpPr>
          <p:nvPr>
            <p:ph type="subTitle" idx="1"/>
          </p:nvPr>
        </p:nvSpPr>
        <p:spPr>
          <a:xfrm>
            <a:off x="1905000" y="1806825"/>
            <a:ext cx="5334000" cy="21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19" name="Google Shape;419;p7"/>
          <p:cNvGrpSpPr/>
          <p:nvPr/>
        </p:nvGrpSpPr>
        <p:grpSpPr>
          <a:xfrm>
            <a:off x="-1297825" y="-863024"/>
            <a:ext cx="11784799" cy="7119741"/>
            <a:chOff x="-1297825" y="-863025"/>
            <a:chExt cx="11784799" cy="7119741"/>
          </a:xfrm>
        </p:grpSpPr>
        <p:sp>
          <p:nvSpPr>
            <p:cNvPr id="420" name="Google Shape;420;p7"/>
            <p:cNvSpPr/>
            <p:nvPr/>
          </p:nvSpPr>
          <p:spPr>
            <a:xfrm>
              <a:off x="-1297825" y="-863025"/>
              <a:ext cx="4775650" cy="3604775"/>
            </a:xfrm>
            <a:custGeom>
              <a:avLst/>
              <a:gdLst/>
              <a:ahLst/>
              <a:cxnLst/>
              <a:rect l="l" t="t" r="r" b="b"/>
              <a:pathLst>
                <a:path w="191026" h="144191" extrusionOk="0">
                  <a:moveTo>
                    <a:pt x="88023" y="0"/>
                  </a:moveTo>
                  <a:cubicBezTo>
                    <a:pt x="83673" y="0"/>
                    <a:pt x="79324" y="130"/>
                    <a:pt x="74982" y="391"/>
                  </a:cubicBezTo>
                  <a:cubicBezTo>
                    <a:pt x="56516" y="1487"/>
                    <a:pt x="37252" y="5321"/>
                    <a:pt x="23191" y="17327"/>
                  </a:cubicBezTo>
                  <a:cubicBezTo>
                    <a:pt x="12189" y="26708"/>
                    <a:pt x="5387" y="40404"/>
                    <a:pt x="2694" y="54624"/>
                  </a:cubicBezTo>
                  <a:cubicBezTo>
                    <a:pt x="1" y="68844"/>
                    <a:pt x="1210" y="83566"/>
                    <a:pt x="4269" y="97695"/>
                  </a:cubicBezTo>
                  <a:cubicBezTo>
                    <a:pt x="6666" y="108697"/>
                    <a:pt x="10295" y="119676"/>
                    <a:pt x="17142" y="128600"/>
                  </a:cubicBezTo>
                  <a:cubicBezTo>
                    <a:pt x="23990" y="137525"/>
                    <a:pt x="34513" y="144190"/>
                    <a:pt x="45765" y="144190"/>
                  </a:cubicBezTo>
                  <a:cubicBezTo>
                    <a:pt x="57018" y="144190"/>
                    <a:pt x="68431" y="136361"/>
                    <a:pt x="70485" y="125291"/>
                  </a:cubicBezTo>
                  <a:cubicBezTo>
                    <a:pt x="72083" y="116526"/>
                    <a:pt x="68020" y="107829"/>
                    <a:pt x="66810" y="98996"/>
                  </a:cubicBezTo>
                  <a:cubicBezTo>
                    <a:pt x="64231" y="79914"/>
                    <a:pt x="77127" y="59919"/>
                    <a:pt x="95593" y="54418"/>
                  </a:cubicBezTo>
                  <a:cubicBezTo>
                    <a:pt x="100404" y="52977"/>
                    <a:pt x="105390" y="52450"/>
                    <a:pt x="110416" y="52450"/>
                  </a:cubicBezTo>
                  <a:cubicBezTo>
                    <a:pt x="115023" y="52450"/>
                    <a:pt x="119665" y="52893"/>
                    <a:pt x="124239" y="53483"/>
                  </a:cubicBezTo>
                  <a:cubicBezTo>
                    <a:pt x="133087" y="54604"/>
                    <a:pt x="141936" y="56276"/>
                    <a:pt x="150858" y="56276"/>
                  </a:cubicBezTo>
                  <a:cubicBezTo>
                    <a:pt x="151556" y="56276"/>
                    <a:pt x="152254" y="56266"/>
                    <a:pt x="152953" y="56244"/>
                  </a:cubicBezTo>
                  <a:cubicBezTo>
                    <a:pt x="162562" y="55925"/>
                    <a:pt x="172514" y="53186"/>
                    <a:pt x="179430" y="46475"/>
                  </a:cubicBezTo>
                  <a:cubicBezTo>
                    <a:pt x="184315" y="41705"/>
                    <a:pt x="191026" y="28192"/>
                    <a:pt x="184931" y="21915"/>
                  </a:cubicBezTo>
                  <a:cubicBezTo>
                    <a:pt x="183060" y="19998"/>
                    <a:pt x="179088" y="19427"/>
                    <a:pt x="176669" y="18400"/>
                  </a:cubicBezTo>
                  <a:cubicBezTo>
                    <a:pt x="172058" y="16414"/>
                    <a:pt x="167401" y="14565"/>
                    <a:pt x="162677" y="12876"/>
                  </a:cubicBezTo>
                  <a:cubicBezTo>
                    <a:pt x="153295" y="9544"/>
                    <a:pt x="143709" y="6850"/>
                    <a:pt x="133985" y="4819"/>
                  </a:cubicBezTo>
                  <a:cubicBezTo>
                    <a:pt x="118886" y="1632"/>
                    <a:pt x="103453" y="0"/>
                    <a:pt x="88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7"/>
            <p:cNvSpPr/>
            <p:nvPr/>
          </p:nvSpPr>
          <p:spPr>
            <a:xfrm rot="-450272" flipH="1">
              <a:off x="6744309" y="4129335"/>
              <a:ext cx="3634273" cy="1898184"/>
            </a:xfrm>
            <a:custGeom>
              <a:avLst/>
              <a:gdLst/>
              <a:ahLst/>
              <a:cxnLst/>
              <a:rect l="l" t="t" r="r" b="b"/>
              <a:pathLst>
                <a:path w="145376" h="75930" extrusionOk="0">
                  <a:moveTo>
                    <a:pt x="34203" y="0"/>
                  </a:moveTo>
                  <a:cubicBezTo>
                    <a:pt x="26785" y="0"/>
                    <a:pt x="19424" y="1647"/>
                    <a:pt x="13331" y="5763"/>
                  </a:cubicBezTo>
                  <a:cubicBezTo>
                    <a:pt x="6027" y="10693"/>
                    <a:pt x="1142" y="19047"/>
                    <a:pt x="412" y="27812"/>
                  </a:cubicBezTo>
                  <a:cubicBezTo>
                    <a:pt x="1" y="33085"/>
                    <a:pt x="1051" y="38426"/>
                    <a:pt x="3356" y="43174"/>
                  </a:cubicBezTo>
                  <a:cubicBezTo>
                    <a:pt x="5342" y="47259"/>
                    <a:pt x="8263" y="49542"/>
                    <a:pt x="11139" y="52783"/>
                  </a:cubicBezTo>
                  <a:cubicBezTo>
                    <a:pt x="14312" y="56321"/>
                    <a:pt x="16047" y="60635"/>
                    <a:pt x="19676" y="63922"/>
                  </a:cubicBezTo>
                  <a:cubicBezTo>
                    <a:pt x="23191" y="67117"/>
                    <a:pt x="27368" y="69628"/>
                    <a:pt x="31796" y="71386"/>
                  </a:cubicBezTo>
                  <a:cubicBezTo>
                    <a:pt x="41200" y="75106"/>
                    <a:pt x="51540" y="75768"/>
                    <a:pt x="61652" y="75905"/>
                  </a:cubicBezTo>
                  <a:cubicBezTo>
                    <a:pt x="62973" y="75922"/>
                    <a:pt x="64294" y="75930"/>
                    <a:pt x="65616" y="75930"/>
                  </a:cubicBezTo>
                  <a:cubicBezTo>
                    <a:pt x="78814" y="75930"/>
                    <a:pt x="92019" y="75102"/>
                    <a:pt x="105111" y="73463"/>
                  </a:cubicBezTo>
                  <a:cubicBezTo>
                    <a:pt x="115086" y="72207"/>
                    <a:pt x="125722" y="70130"/>
                    <a:pt x="132821" y="63009"/>
                  </a:cubicBezTo>
                  <a:cubicBezTo>
                    <a:pt x="138505" y="57280"/>
                    <a:pt x="141015" y="49199"/>
                    <a:pt x="142773" y="41325"/>
                  </a:cubicBezTo>
                  <a:cubicBezTo>
                    <a:pt x="144462" y="33770"/>
                    <a:pt x="145375" y="25027"/>
                    <a:pt x="140445" y="19047"/>
                  </a:cubicBezTo>
                  <a:cubicBezTo>
                    <a:pt x="136761" y="14603"/>
                    <a:pt x="130685" y="12940"/>
                    <a:pt x="124825" y="12940"/>
                  </a:cubicBezTo>
                  <a:cubicBezTo>
                    <a:pt x="124184" y="12940"/>
                    <a:pt x="123547" y="12960"/>
                    <a:pt x="122915" y="12999"/>
                  </a:cubicBezTo>
                  <a:cubicBezTo>
                    <a:pt x="116501" y="13364"/>
                    <a:pt x="110247" y="15281"/>
                    <a:pt x="103856" y="15783"/>
                  </a:cubicBezTo>
                  <a:cubicBezTo>
                    <a:pt x="102655" y="15878"/>
                    <a:pt x="101455" y="15923"/>
                    <a:pt x="100257" y="15923"/>
                  </a:cubicBezTo>
                  <a:cubicBezTo>
                    <a:pt x="91073" y="15923"/>
                    <a:pt x="81995" y="13280"/>
                    <a:pt x="73293" y="10191"/>
                  </a:cubicBezTo>
                  <a:cubicBezTo>
                    <a:pt x="63455" y="6699"/>
                    <a:pt x="53754" y="2567"/>
                    <a:pt x="43483" y="810"/>
                  </a:cubicBezTo>
                  <a:cubicBezTo>
                    <a:pt x="40439" y="290"/>
                    <a:pt x="37316" y="0"/>
                    <a:pt x="34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-111208" y="-51244"/>
            <a:ext cx="9255215" cy="5151279"/>
            <a:chOff x="-111209" y="-51244"/>
            <a:chExt cx="9255215" cy="5151279"/>
          </a:xfrm>
        </p:grpSpPr>
        <p:grpSp>
          <p:nvGrpSpPr>
            <p:cNvPr id="423" name="Google Shape;423;p7"/>
            <p:cNvGrpSpPr/>
            <p:nvPr/>
          </p:nvGrpSpPr>
          <p:grpSpPr>
            <a:xfrm rot="-1454574">
              <a:off x="1028617" y="4537005"/>
              <a:ext cx="693440" cy="440069"/>
              <a:chOff x="1028575" y="4537125"/>
              <a:chExt cx="693450" cy="440075"/>
            </a:xfrm>
          </p:grpSpPr>
          <p:sp>
            <p:nvSpPr>
              <p:cNvPr id="424" name="Google Shape;424;p7"/>
              <p:cNvSpPr/>
              <p:nvPr/>
            </p:nvSpPr>
            <p:spPr>
              <a:xfrm>
                <a:off x="1028575" y="4542500"/>
                <a:ext cx="693450" cy="434700"/>
              </a:xfrm>
              <a:custGeom>
                <a:avLst/>
                <a:gdLst/>
                <a:ahLst/>
                <a:cxnLst/>
                <a:rect l="l" t="t" r="r" b="b"/>
                <a:pathLst>
                  <a:path w="27738" h="17388" extrusionOk="0">
                    <a:moveTo>
                      <a:pt x="24462" y="0"/>
                    </a:moveTo>
                    <a:cubicBezTo>
                      <a:pt x="24232" y="0"/>
                      <a:pt x="23976" y="6"/>
                      <a:pt x="23700" y="16"/>
                    </a:cubicBezTo>
                    <a:cubicBezTo>
                      <a:pt x="23519" y="33"/>
                      <a:pt x="23354" y="33"/>
                      <a:pt x="23172" y="49"/>
                    </a:cubicBezTo>
                    <a:cubicBezTo>
                      <a:pt x="23074" y="49"/>
                      <a:pt x="22975" y="49"/>
                      <a:pt x="22876" y="66"/>
                    </a:cubicBezTo>
                    <a:cubicBezTo>
                      <a:pt x="22777" y="66"/>
                      <a:pt x="22662" y="66"/>
                      <a:pt x="22563" y="82"/>
                    </a:cubicBezTo>
                    <a:cubicBezTo>
                      <a:pt x="20981" y="181"/>
                      <a:pt x="18970" y="362"/>
                      <a:pt x="16827" y="610"/>
                    </a:cubicBezTo>
                    <a:cubicBezTo>
                      <a:pt x="16564" y="642"/>
                      <a:pt x="16283" y="675"/>
                      <a:pt x="16003" y="692"/>
                    </a:cubicBezTo>
                    <a:cubicBezTo>
                      <a:pt x="15838" y="725"/>
                      <a:pt x="15674" y="741"/>
                      <a:pt x="15509" y="758"/>
                    </a:cubicBezTo>
                    <a:cubicBezTo>
                      <a:pt x="15295" y="791"/>
                      <a:pt x="15064" y="807"/>
                      <a:pt x="14850" y="840"/>
                    </a:cubicBezTo>
                    <a:cubicBezTo>
                      <a:pt x="14322" y="906"/>
                      <a:pt x="13811" y="972"/>
                      <a:pt x="13284" y="1038"/>
                    </a:cubicBezTo>
                    <a:cubicBezTo>
                      <a:pt x="13004" y="1071"/>
                      <a:pt x="12740" y="1104"/>
                      <a:pt x="12476" y="1137"/>
                    </a:cubicBezTo>
                    <a:cubicBezTo>
                      <a:pt x="10515" y="1401"/>
                      <a:pt x="8603" y="1664"/>
                      <a:pt x="6988" y="1928"/>
                    </a:cubicBezTo>
                    <a:cubicBezTo>
                      <a:pt x="4466" y="2324"/>
                      <a:pt x="2621" y="2686"/>
                      <a:pt x="2291" y="2884"/>
                    </a:cubicBezTo>
                    <a:cubicBezTo>
                      <a:pt x="2274" y="2900"/>
                      <a:pt x="2258" y="2900"/>
                      <a:pt x="2258" y="2900"/>
                    </a:cubicBezTo>
                    <a:cubicBezTo>
                      <a:pt x="1368" y="3560"/>
                      <a:pt x="313" y="5274"/>
                      <a:pt x="148" y="6576"/>
                    </a:cubicBezTo>
                    <a:cubicBezTo>
                      <a:pt x="0" y="7894"/>
                      <a:pt x="1154" y="15986"/>
                      <a:pt x="1912" y="16860"/>
                    </a:cubicBezTo>
                    <a:cubicBezTo>
                      <a:pt x="1961" y="16909"/>
                      <a:pt x="2011" y="16959"/>
                      <a:pt x="2077" y="16992"/>
                    </a:cubicBezTo>
                    <a:cubicBezTo>
                      <a:pt x="2110" y="17008"/>
                      <a:pt x="2143" y="17041"/>
                      <a:pt x="2176" y="17058"/>
                    </a:cubicBezTo>
                    <a:cubicBezTo>
                      <a:pt x="2258" y="17091"/>
                      <a:pt x="2357" y="17124"/>
                      <a:pt x="2456" y="17156"/>
                    </a:cubicBezTo>
                    <a:cubicBezTo>
                      <a:pt x="2555" y="17189"/>
                      <a:pt x="2670" y="17206"/>
                      <a:pt x="2802" y="17239"/>
                    </a:cubicBezTo>
                    <a:cubicBezTo>
                      <a:pt x="3000" y="17272"/>
                      <a:pt x="3214" y="17288"/>
                      <a:pt x="3445" y="17321"/>
                    </a:cubicBezTo>
                    <a:cubicBezTo>
                      <a:pt x="3675" y="17338"/>
                      <a:pt x="3939" y="17354"/>
                      <a:pt x="4219" y="17371"/>
                    </a:cubicBezTo>
                    <a:cubicBezTo>
                      <a:pt x="4664" y="17387"/>
                      <a:pt x="5159" y="17387"/>
                      <a:pt x="5686" y="17387"/>
                    </a:cubicBezTo>
                    <a:cubicBezTo>
                      <a:pt x="5884" y="17371"/>
                      <a:pt x="6082" y="17371"/>
                      <a:pt x="6279" y="17371"/>
                    </a:cubicBezTo>
                    <a:cubicBezTo>
                      <a:pt x="7136" y="17338"/>
                      <a:pt x="8076" y="17288"/>
                      <a:pt x="9065" y="17206"/>
                    </a:cubicBezTo>
                    <a:cubicBezTo>
                      <a:pt x="9394" y="17189"/>
                      <a:pt x="9724" y="17156"/>
                      <a:pt x="10054" y="17124"/>
                    </a:cubicBezTo>
                    <a:cubicBezTo>
                      <a:pt x="10878" y="17058"/>
                      <a:pt x="11735" y="16975"/>
                      <a:pt x="12608" y="16876"/>
                    </a:cubicBezTo>
                    <a:cubicBezTo>
                      <a:pt x="12740" y="16876"/>
                      <a:pt x="12888" y="16860"/>
                      <a:pt x="13037" y="16843"/>
                    </a:cubicBezTo>
                    <a:cubicBezTo>
                      <a:pt x="13992" y="16728"/>
                      <a:pt x="14948" y="16629"/>
                      <a:pt x="15871" y="16514"/>
                    </a:cubicBezTo>
                    <a:cubicBezTo>
                      <a:pt x="16003" y="16497"/>
                      <a:pt x="16119" y="16481"/>
                      <a:pt x="16250" y="16464"/>
                    </a:cubicBezTo>
                    <a:cubicBezTo>
                      <a:pt x="16382" y="16448"/>
                      <a:pt x="16514" y="16431"/>
                      <a:pt x="16646" y="16415"/>
                    </a:cubicBezTo>
                    <a:cubicBezTo>
                      <a:pt x="16679" y="16398"/>
                      <a:pt x="16712" y="16398"/>
                      <a:pt x="16728" y="16398"/>
                    </a:cubicBezTo>
                    <a:cubicBezTo>
                      <a:pt x="17025" y="16365"/>
                      <a:pt x="17322" y="16316"/>
                      <a:pt x="17602" y="16283"/>
                    </a:cubicBezTo>
                    <a:cubicBezTo>
                      <a:pt x="17866" y="16250"/>
                      <a:pt x="18129" y="16217"/>
                      <a:pt x="18393" y="16184"/>
                    </a:cubicBezTo>
                    <a:cubicBezTo>
                      <a:pt x="18624" y="16151"/>
                      <a:pt x="18838" y="16118"/>
                      <a:pt x="19069" y="16085"/>
                    </a:cubicBezTo>
                    <a:cubicBezTo>
                      <a:pt x="19283" y="16052"/>
                      <a:pt x="19497" y="16019"/>
                      <a:pt x="19711" y="16003"/>
                    </a:cubicBezTo>
                    <a:cubicBezTo>
                      <a:pt x="19926" y="15970"/>
                      <a:pt x="20123" y="15937"/>
                      <a:pt x="20321" y="15904"/>
                    </a:cubicBezTo>
                    <a:cubicBezTo>
                      <a:pt x="20354" y="15904"/>
                      <a:pt x="20404" y="15904"/>
                      <a:pt x="20437" y="15887"/>
                    </a:cubicBezTo>
                    <a:cubicBezTo>
                      <a:pt x="20832" y="15838"/>
                      <a:pt x="21195" y="15789"/>
                      <a:pt x="21541" y="15723"/>
                    </a:cubicBezTo>
                    <a:cubicBezTo>
                      <a:pt x="21772" y="15690"/>
                      <a:pt x="21986" y="15657"/>
                      <a:pt x="22184" y="15624"/>
                    </a:cubicBezTo>
                    <a:cubicBezTo>
                      <a:pt x="22497" y="15591"/>
                      <a:pt x="22777" y="15541"/>
                      <a:pt x="23024" y="15492"/>
                    </a:cubicBezTo>
                    <a:cubicBezTo>
                      <a:pt x="23140" y="15475"/>
                      <a:pt x="23255" y="15459"/>
                      <a:pt x="23354" y="15442"/>
                    </a:cubicBezTo>
                    <a:cubicBezTo>
                      <a:pt x="23453" y="15426"/>
                      <a:pt x="23552" y="15410"/>
                      <a:pt x="23634" y="15393"/>
                    </a:cubicBezTo>
                    <a:cubicBezTo>
                      <a:pt x="23700" y="15377"/>
                      <a:pt x="23749" y="15377"/>
                      <a:pt x="23799" y="15360"/>
                    </a:cubicBezTo>
                    <a:cubicBezTo>
                      <a:pt x="23865" y="15344"/>
                      <a:pt x="23931" y="15344"/>
                      <a:pt x="23980" y="15327"/>
                    </a:cubicBezTo>
                    <a:cubicBezTo>
                      <a:pt x="24013" y="15327"/>
                      <a:pt x="24046" y="15311"/>
                      <a:pt x="24062" y="15311"/>
                    </a:cubicBezTo>
                    <a:cubicBezTo>
                      <a:pt x="24095" y="15311"/>
                      <a:pt x="24112" y="15294"/>
                      <a:pt x="24128" y="15294"/>
                    </a:cubicBezTo>
                    <a:cubicBezTo>
                      <a:pt x="25018" y="15047"/>
                      <a:pt x="27062" y="13646"/>
                      <a:pt x="27622" y="12344"/>
                    </a:cubicBezTo>
                    <a:cubicBezTo>
                      <a:pt x="27655" y="12245"/>
                      <a:pt x="27688" y="12113"/>
                      <a:pt x="27705" y="11948"/>
                    </a:cubicBezTo>
                    <a:cubicBezTo>
                      <a:pt x="27721" y="11784"/>
                      <a:pt x="27738" y="11569"/>
                      <a:pt x="27721" y="11339"/>
                    </a:cubicBezTo>
                    <a:lnTo>
                      <a:pt x="27721" y="11322"/>
                    </a:lnTo>
                    <a:cubicBezTo>
                      <a:pt x="27721" y="10943"/>
                      <a:pt x="27705" y="10515"/>
                      <a:pt x="27672" y="10020"/>
                    </a:cubicBezTo>
                    <a:cubicBezTo>
                      <a:pt x="27655" y="9954"/>
                      <a:pt x="27655" y="9888"/>
                      <a:pt x="27655" y="9822"/>
                    </a:cubicBezTo>
                    <a:cubicBezTo>
                      <a:pt x="27573" y="9015"/>
                      <a:pt x="27474" y="8108"/>
                      <a:pt x="27326" y="7152"/>
                    </a:cubicBezTo>
                    <a:cubicBezTo>
                      <a:pt x="27326" y="7087"/>
                      <a:pt x="27309" y="7004"/>
                      <a:pt x="27293" y="6922"/>
                    </a:cubicBezTo>
                    <a:cubicBezTo>
                      <a:pt x="27243" y="6543"/>
                      <a:pt x="27177" y="6147"/>
                      <a:pt x="27111" y="5768"/>
                    </a:cubicBezTo>
                    <a:cubicBezTo>
                      <a:pt x="27111" y="5686"/>
                      <a:pt x="27095" y="5603"/>
                      <a:pt x="27079" y="5537"/>
                    </a:cubicBezTo>
                    <a:cubicBezTo>
                      <a:pt x="27062" y="5438"/>
                      <a:pt x="27046" y="5340"/>
                      <a:pt x="27029" y="5241"/>
                    </a:cubicBezTo>
                    <a:cubicBezTo>
                      <a:pt x="26996" y="5109"/>
                      <a:pt x="26980" y="4977"/>
                      <a:pt x="26963" y="4845"/>
                    </a:cubicBezTo>
                    <a:cubicBezTo>
                      <a:pt x="26914" y="4598"/>
                      <a:pt x="26864" y="4351"/>
                      <a:pt x="26815" y="4120"/>
                    </a:cubicBezTo>
                    <a:cubicBezTo>
                      <a:pt x="26798" y="4005"/>
                      <a:pt x="26782" y="3889"/>
                      <a:pt x="26749" y="3774"/>
                    </a:cubicBezTo>
                    <a:cubicBezTo>
                      <a:pt x="26699" y="3477"/>
                      <a:pt x="26634" y="3181"/>
                      <a:pt x="26568" y="2900"/>
                    </a:cubicBezTo>
                    <a:cubicBezTo>
                      <a:pt x="26535" y="2769"/>
                      <a:pt x="26518" y="2653"/>
                      <a:pt x="26485" y="2538"/>
                    </a:cubicBezTo>
                    <a:cubicBezTo>
                      <a:pt x="26452" y="2389"/>
                      <a:pt x="26419" y="2274"/>
                      <a:pt x="26386" y="2142"/>
                    </a:cubicBezTo>
                    <a:cubicBezTo>
                      <a:pt x="26370" y="2076"/>
                      <a:pt x="26353" y="2027"/>
                      <a:pt x="26353" y="1961"/>
                    </a:cubicBezTo>
                    <a:cubicBezTo>
                      <a:pt x="26287" y="1730"/>
                      <a:pt x="26222" y="1500"/>
                      <a:pt x="26172" y="1302"/>
                    </a:cubicBezTo>
                    <a:cubicBezTo>
                      <a:pt x="26139" y="1219"/>
                      <a:pt x="26106" y="1137"/>
                      <a:pt x="26090" y="1055"/>
                    </a:cubicBezTo>
                    <a:cubicBezTo>
                      <a:pt x="26024" y="857"/>
                      <a:pt x="25958" y="675"/>
                      <a:pt x="25908" y="544"/>
                    </a:cubicBezTo>
                    <a:cubicBezTo>
                      <a:pt x="25892" y="494"/>
                      <a:pt x="25875" y="461"/>
                      <a:pt x="25859" y="428"/>
                    </a:cubicBezTo>
                    <a:lnTo>
                      <a:pt x="25842" y="395"/>
                    </a:lnTo>
                    <a:cubicBezTo>
                      <a:pt x="25809" y="346"/>
                      <a:pt x="25793" y="296"/>
                      <a:pt x="25760" y="263"/>
                    </a:cubicBezTo>
                    <a:cubicBezTo>
                      <a:pt x="25694" y="148"/>
                      <a:pt x="25645" y="99"/>
                      <a:pt x="25579" y="82"/>
                    </a:cubicBezTo>
                    <a:cubicBezTo>
                      <a:pt x="25342" y="26"/>
                      <a:pt x="24959" y="0"/>
                      <a:pt x="24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1076350" y="4840800"/>
                <a:ext cx="644850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25794" h="5456" extrusionOk="0">
                    <a:moveTo>
                      <a:pt x="25497" y="0"/>
                    </a:moveTo>
                    <a:cubicBezTo>
                      <a:pt x="25481" y="16"/>
                      <a:pt x="25448" y="33"/>
                      <a:pt x="25431" y="49"/>
                    </a:cubicBezTo>
                    <a:cubicBezTo>
                      <a:pt x="25415" y="66"/>
                      <a:pt x="25382" y="82"/>
                      <a:pt x="25365" y="99"/>
                    </a:cubicBezTo>
                    <a:cubicBezTo>
                      <a:pt x="25332" y="99"/>
                      <a:pt x="25316" y="115"/>
                      <a:pt x="25283" y="115"/>
                    </a:cubicBezTo>
                    <a:cubicBezTo>
                      <a:pt x="25283" y="132"/>
                      <a:pt x="25266" y="132"/>
                      <a:pt x="25266" y="132"/>
                    </a:cubicBezTo>
                    <a:lnTo>
                      <a:pt x="25200" y="148"/>
                    </a:lnTo>
                    <a:cubicBezTo>
                      <a:pt x="25151" y="165"/>
                      <a:pt x="25085" y="165"/>
                      <a:pt x="25019" y="181"/>
                    </a:cubicBezTo>
                    <a:cubicBezTo>
                      <a:pt x="24821" y="231"/>
                      <a:pt x="24624" y="264"/>
                      <a:pt x="24426" y="297"/>
                    </a:cubicBezTo>
                    <a:cubicBezTo>
                      <a:pt x="24327" y="330"/>
                      <a:pt x="24228" y="346"/>
                      <a:pt x="24129" y="363"/>
                    </a:cubicBezTo>
                    <a:cubicBezTo>
                      <a:pt x="23734" y="445"/>
                      <a:pt x="23338" y="511"/>
                      <a:pt x="22926" y="593"/>
                    </a:cubicBezTo>
                    <a:cubicBezTo>
                      <a:pt x="22399" y="676"/>
                      <a:pt x="21871" y="775"/>
                      <a:pt x="21344" y="857"/>
                    </a:cubicBezTo>
                    <a:cubicBezTo>
                      <a:pt x="21080" y="906"/>
                      <a:pt x="20817" y="939"/>
                      <a:pt x="20553" y="989"/>
                    </a:cubicBezTo>
                    <a:cubicBezTo>
                      <a:pt x="20273" y="1022"/>
                      <a:pt x="20009" y="1071"/>
                      <a:pt x="19745" y="1104"/>
                    </a:cubicBezTo>
                    <a:cubicBezTo>
                      <a:pt x="19465" y="1154"/>
                      <a:pt x="19201" y="1187"/>
                      <a:pt x="18938" y="1236"/>
                    </a:cubicBezTo>
                    <a:cubicBezTo>
                      <a:pt x="18657" y="1269"/>
                      <a:pt x="18394" y="1302"/>
                      <a:pt x="18114" y="1335"/>
                    </a:cubicBezTo>
                    <a:cubicBezTo>
                      <a:pt x="17570" y="1417"/>
                      <a:pt x="17042" y="1483"/>
                      <a:pt x="16498" y="1549"/>
                    </a:cubicBezTo>
                    <a:cubicBezTo>
                      <a:pt x="16235" y="1599"/>
                      <a:pt x="15955" y="1632"/>
                      <a:pt x="15691" y="1665"/>
                    </a:cubicBezTo>
                    <a:cubicBezTo>
                      <a:pt x="15411" y="1698"/>
                      <a:pt x="15147" y="1731"/>
                      <a:pt x="14883" y="1763"/>
                    </a:cubicBezTo>
                    <a:cubicBezTo>
                      <a:pt x="14620" y="1780"/>
                      <a:pt x="14356" y="1813"/>
                      <a:pt x="14092" y="1846"/>
                    </a:cubicBezTo>
                    <a:cubicBezTo>
                      <a:pt x="13779" y="1879"/>
                      <a:pt x="13466" y="1912"/>
                      <a:pt x="13153" y="1945"/>
                    </a:cubicBezTo>
                    <a:cubicBezTo>
                      <a:pt x="12955" y="1978"/>
                      <a:pt x="12741" y="1994"/>
                      <a:pt x="12543" y="2011"/>
                    </a:cubicBezTo>
                    <a:cubicBezTo>
                      <a:pt x="12395" y="2027"/>
                      <a:pt x="12263" y="2044"/>
                      <a:pt x="12131" y="2060"/>
                    </a:cubicBezTo>
                    <a:cubicBezTo>
                      <a:pt x="12065" y="2060"/>
                      <a:pt x="11999" y="2077"/>
                      <a:pt x="11933" y="2077"/>
                    </a:cubicBezTo>
                    <a:cubicBezTo>
                      <a:pt x="11587" y="2110"/>
                      <a:pt x="11241" y="2143"/>
                      <a:pt x="10895" y="2175"/>
                    </a:cubicBezTo>
                    <a:cubicBezTo>
                      <a:pt x="10763" y="2192"/>
                      <a:pt x="10631" y="2208"/>
                      <a:pt x="10499" y="2225"/>
                    </a:cubicBezTo>
                    <a:cubicBezTo>
                      <a:pt x="10334" y="2241"/>
                      <a:pt x="10170" y="2258"/>
                      <a:pt x="10005" y="2274"/>
                    </a:cubicBezTo>
                    <a:cubicBezTo>
                      <a:pt x="9939" y="2274"/>
                      <a:pt x="9857" y="2274"/>
                      <a:pt x="9791" y="2291"/>
                    </a:cubicBezTo>
                    <a:cubicBezTo>
                      <a:pt x="9626" y="2307"/>
                      <a:pt x="9477" y="2324"/>
                      <a:pt x="9329" y="2324"/>
                    </a:cubicBezTo>
                    <a:cubicBezTo>
                      <a:pt x="9313" y="2340"/>
                      <a:pt x="9296" y="2340"/>
                      <a:pt x="9280" y="2340"/>
                    </a:cubicBezTo>
                    <a:cubicBezTo>
                      <a:pt x="8917" y="2373"/>
                      <a:pt x="8555" y="2406"/>
                      <a:pt x="8208" y="2423"/>
                    </a:cubicBezTo>
                    <a:cubicBezTo>
                      <a:pt x="7978" y="2456"/>
                      <a:pt x="7763" y="2472"/>
                      <a:pt x="7549" y="2489"/>
                    </a:cubicBezTo>
                    <a:cubicBezTo>
                      <a:pt x="7434" y="2505"/>
                      <a:pt x="7318" y="2505"/>
                      <a:pt x="7220" y="2522"/>
                    </a:cubicBezTo>
                    <a:cubicBezTo>
                      <a:pt x="7005" y="2538"/>
                      <a:pt x="6791" y="2555"/>
                      <a:pt x="6593" y="2571"/>
                    </a:cubicBezTo>
                    <a:cubicBezTo>
                      <a:pt x="5555" y="2653"/>
                      <a:pt x="4665" y="2719"/>
                      <a:pt x="3956" y="2769"/>
                    </a:cubicBezTo>
                    <a:lnTo>
                      <a:pt x="3742" y="2769"/>
                    </a:lnTo>
                    <a:cubicBezTo>
                      <a:pt x="3330" y="2802"/>
                      <a:pt x="2984" y="2818"/>
                      <a:pt x="2720" y="2835"/>
                    </a:cubicBezTo>
                    <a:cubicBezTo>
                      <a:pt x="2694" y="2838"/>
                      <a:pt x="2668" y="2839"/>
                      <a:pt x="2643" y="2839"/>
                    </a:cubicBezTo>
                    <a:cubicBezTo>
                      <a:pt x="2526" y="2839"/>
                      <a:pt x="2420" y="2810"/>
                      <a:pt x="2325" y="2769"/>
                    </a:cubicBezTo>
                    <a:cubicBezTo>
                      <a:pt x="2308" y="2769"/>
                      <a:pt x="2292" y="2752"/>
                      <a:pt x="2275" y="2736"/>
                    </a:cubicBezTo>
                    <a:cubicBezTo>
                      <a:pt x="2209" y="2719"/>
                      <a:pt x="2160" y="2686"/>
                      <a:pt x="2110" y="2637"/>
                    </a:cubicBezTo>
                    <a:cubicBezTo>
                      <a:pt x="2077" y="2703"/>
                      <a:pt x="1764" y="3313"/>
                      <a:pt x="1" y="4928"/>
                    </a:cubicBezTo>
                    <a:cubicBezTo>
                      <a:pt x="50" y="4977"/>
                      <a:pt x="100" y="5027"/>
                      <a:pt x="166" y="5060"/>
                    </a:cubicBezTo>
                    <a:cubicBezTo>
                      <a:pt x="199" y="5076"/>
                      <a:pt x="232" y="5109"/>
                      <a:pt x="265" y="5126"/>
                    </a:cubicBezTo>
                    <a:cubicBezTo>
                      <a:pt x="347" y="5159"/>
                      <a:pt x="446" y="5192"/>
                      <a:pt x="545" y="5224"/>
                    </a:cubicBezTo>
                    <a:cubicBezTo>
                      <a:pt x="644" y="5257"/>
                      <a:pt x="759" y="5274"/>
                      <a:pt x="891" y="5307"/>
                    </a:cubicBezTo>
                    <a:cubicBezTo>
                      <a:pt x="1089" y="5340"/>
                      <a:pt x="1303" y="5356"/>
                      <a:pt x="1534" y="5389"/>
                    </a:cubicBezTo>
                    <a:cubicBezTo>
                      <a:pt x="1764" y="5406"/>
                      <a:pt x="2028" y="5422"/>
                      <a:pt x="2308" y="5439"/>
                    </a:cubicBezTo>
                    <a:cubicBezTo>
                      <a:pt x="2753" y="5455"/>
                      <a:pt x="3248" y="5455"/>
                      <a:pt x="3775" y="5455"/>
                    </a:cubicBezTo>
                    <a:cubicBezTo>
                      <a:pt x="3973" y="5439"/>
                      <a:pt x="4171" y="5439"/>
                      <a:pt x="4368" y="5439"/>
                    </a:cubicBezTo>
                    <a:cubicBezTo>
                      <a:pt x="5225" y="5406"/>
                      <a:pt x="6165" y="5356"/>
                      <a:pt x="7154" y="5274"/>
                    </a:cubicBezTo>
                    <a:cubicBezTo>
                      <a:pt x="7483" y="5257"/>
                      <a:pt x="7813" y="5224"/>
                      <a:pt x="8143" y="5192"/>
                    </a:cubicBezTo>
                    <a:cubicBezTo>
                      <a:pt x="8967" y="5126"/>
                      <a:pt x="9824" y="5043"/>
                      <a:pt x="10697" y="4944"/>
                    </a:cubicBezTo>
                    <a:cubicBezTo>
                      <a:pt x="10829" y="4944"/>
                      <a:pt x="10977" y="4928"/>
                      <a:pt x="11126" y="4911"/>
                    </a:cubicBezTo>
                    <a:cubicBezTo>
                      <a:pt x="12081" y="4796"/>
                      <a:pt x="13037" y="4697"/>
                      <a:pt x="13960" y="4582"/>
                    </a:cubicBezTo>
                    <a:cubicBezTo>
                      <a:pt x="14092" y="4565"/>
                      <a:pt x="14208" y="4549"/>
                      <a:pt x="14339" y="4532"/>
                    </a:cubicBezTo>
                    <a:lnTo>
                      <a:pt x="14735" y="4483"/>
                    </a:lnTo>
                    <a:cubicBezTo>
                      <a:pt x="14768" y="4483"/>
                      <a:pt x="14801" y="4466"/>
                      <a:pt x="14834" y="4466"/>
                    </a:cubicBezTo>
                    <a:cubicBezTo>
                      <a:pt x="15114" y="4433"/>
                      <a:pt x="15411" y="4400"/>
                      <a:pt x="15691" y="4351"/>
                    </a:cubicBezTo>
                    <a:cubicBezTo>
                      <a:pt x="15955" y="4318"/>
                      <a:pt x="16218" y="4285"/>
                      <a:pt x="16482" y="4252"/>
                    </a:cubicBezTo>
                    <a:cubicBezTo>
                      <a:pt x="16713" y="4219"/>
                      <a:pt x="16927" y="4186"/>
                      <a:pt x="17158" y="4153"/>
                    </a:cubicBezTo>
                    <a:cubicBezTo>
                      <a:pt x="17372" y="4120"/>
                      <a:pt x="17586" y="4104"/>
                      <a:pt x="17800" y="4071"/>
                    </a:cubicBezTo>
                    <a:cubicBezTo>
                      <a:pt x="17998" y="4038"/>
                      <a:pt x="18212" y="4005"/>
                      <a:pt x="18410" y="3972"/>
                    </a:cubicBezTo>
                    <a:cubicBezTo>
                      <a:pt x="18443" y="3972"/>
                      <a:pt x="18493" y="3972"/>
                      <a:pt x="18526" y="3955"/>
                    </a:cubicBezTo>
                    <a:cubicBezTo>
                      <a:pt x="18921" y="3906"/>
                      <a:pt x="19284" y="3857"/>
                      <a:pt x="19630" y="3791"/>
                    </a:cubicBezTo>
                    <a:cubicBezTo>
                      <a:pt x="19861" y="3758"/>
                      <a:pt x="20075" y="3725"/>
                      <a:pt x="20273" y="3692"/>
                    </a:cubicBezTo>
                    <a:cubicBezTo>
                      <a:pt x="20586" y="3659"/>
                      <a:pt x="20866" y="3609"/>
                      <a:pt x="21113" y="3560"/>
                    </a:cubicBezTo>
                    <a:cubicBezTo>
                      <a:pt x="21229" y="3543"/>
                      <a:pt x="21344" y="3527"/>
                      <a:pt x="21443" y="3510"/>
                    </a:cubicBezTo>
                    <a:cubicBezTo>
                      <a:pt x="21542" y="3494"/>
                      <a:pt x="21641" y="3478"/>
                      <a:pt x="21723" y="3461"/>
                    </a:cubicBezTo>
                    <a:cubicBezTo>
                      <a:pt x="21789" y="3445"/>
                      <a:pt x="21838" y="3445"/>
                      <a:pt x="21888" y="3428"/>
                    </a:cubicBezTo>
                    <a:cubicBezTo>
                      <a:pt x="21954" y="3412"/>
                      <a:pt x="22020" y="3412"/>
                      <a:pt x="22069" y="3395"/>
                    </a:cubicBezTo>
                    <a:cubicBezTo>
                      <a:pt x="22102" y="3395"/>
                      <a:pt x="22135" y="3379"/>
                      <a:pt x="22151" y="3379"/>
                    </a:cubicBezTo>
                    <a:cubicBezTo>
                      <a:pt x="22184" y="3379"/>
                      <a:pt x="22201" y="3362"/>
                      <a:pt x="22217" y="3362"/>
                    </a:cubicBezTo>
                    <a:cubicBezTo>
                      <a:pt x="23107" y="3115"/>
                      <a:pt x="25151" y="1714"/>
                      <a:pt x="25711" y="412"/>
                    </a:cubicBezTo>
                    <a:cubicBezTo>
                      <a:pt x="25744" y="313"/>
                      <a:pt x="25777" y="181"/>
                      <a:pt x="25794" y="16"/>
                    </a:cubicBezTo>
                    <a:cubicBezTo>
                      <a:pt x="25794" y="16"/>
                      <a:pt x="25695" y="16"/>
                      <a:pt x="25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1076350" y="4840800"/>
                <a:ext cx="644850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25794" h="5456" fill="none" extrusionOk="0">
                    <a:moveTo>
                      <a:pt x="25794" y="16"/>
                    </a:moveTo>
                    <a:cubicBezTo>
                      <a:pt x="25777" y="181"/>
                      <a:pt x="25744" y="313"/>
                      <a:pt x="25711" y="412"/>
                    </a:cubicBezTo>
                    <a:cubicBezTo>
                      <a:pt x="25151" y="1714"/>
                      <a:pt x="23107" y="3115"/>
                      <a:pt x="22217" y="3362"/>
                    </a:cubicBezTo>
                    <a:cubicBezTo>
                      <a:pt x="22201" y="3362"/>
                      <a:pt x="22184" y="3379"/>
                      <a:pt x="22151" y="3379"/>
                    </a:cubicBezTo>
                    <a:cubicBezTo>
                      <a:pt x="22135" y="3379"/>
                      <a:pt x="22102" y="3395"/>
                      <a:pt x="22069" y="3395"/>
                    </a:cubicBezTo>
                    <a:cubicBezTo>
                      <a:pt x="22020" y="3412"/>
                      <a:pt x="21954" y="3412"/>
                      <a:pt x="21888" y="3428"/>
                    </a:cubicBezTo>
                    <a:cubicBezTo>
                      <a:pt x="21838" y="3445"/>
                      <a:pt x="21789" y="3445"/>
                      <a:pt x="21723" y="3461"/>
                    </a:cubicBezTo>
                    <a:cubicBezTo>
                      <a:pt x="21641" y="3478"/>
                      <a:pt x="21542" y="3494"/>
                      <a:pt x="21443" y="3510"/>
                    </a:cubicBezTo>
                    <a:cubicBezTo>
                      <a:pt x="21344" y="3527"/>
                      <a:pt x="21229" y="3543"/>
                      <a:pt x="21113" y="3560"/>
                    </a:cubicBezTo>
                    <a:cubicBezTo>
                      <a:pt x="20866" y="3609"/>
                      <a:pt x="20586" y="3659"/>
                      <a:pt x="20273" y="3692"/>
                    </a:cubicBezTo>
                    <a:cubicBezTo>
                      <a:pt x="20075" y="3725"/>
                      <a:pt x="19861" y="3758"/>
                      <a:pt x="19630" y="3791"/>
                    </a:cubicBezTo>
                    <a:cubicBezTo>
                      <a:pt x="19284" y="3857"/>
                      <a:pt x="18921" y="3906"/>
                      <a:pt x="18526" y="3955"/>
                    </a:cubicBezTo>
                    <a:cubicBezTo>
                      <a:pt x="18493" y="3972"/>
                      <a:pt x="18443" y="3972"/>
                      <a:pt x="18410" y="3972"/>
                    </a:cubicBezTo>
                    <a:cubicBezTo>
                      <a:pt x="18212" y="4005"/>
                      <a:pt x="17998" y="4038"/>
                      <a:pt x="17800" y="4071"/>
                    </a:cubicBezTo>
                    <a:cubicBezTo>
                      <a:pt x="17586" y="4104"/>
                      <a:pt x="17372" y="4120"/>
                      <a:pt x="17158" y="4153"/>
                    </a:cubicBezTo>
                    <a:cubicBezTo>
                      <a:pt x="16927" y="4186"/>
                      <a:pt x="16713" y="4219"/>
                      <a:pt x="16482" y="4252"/>
                    </a:cubicBezTo>
                    <a:cubicBezTo>
                      <a:pt x="16218" y="4285"/>
                      <a:pt x="15955" y="4318"/>
                      <a:pt x="15691" y="4351"/>
                    </a:cubicBezTo>
                    <a:cubicBezTo>
                      <a:pt x="15411" y="4400"/>
                      <a:pt x="15114" y="4433"/>
                      <a:pt x="14834" y="4466"/>
                    </a:cubicBezTo>
                    <a:cubicBezTo>
                      <a:pt x="14801" y="4466"/>
                      <a:pt x="14768" y="4483"/>
                      <a:pt x="14735" y="4483"/>
                    </a:cubicBezTo>
                    <a:lnTo>
                      <a:pt x="14339" y="4532"/>
                    </a:lnTo>
                    <a:cubicBezTo>
                      <a:pt x="14208" y="4549"/>
                      <a:pt x="14092" y="4565"/>
                      <a:pt x="13960" y="4582"/>
                    </a:cubicBezTo>
                    <a:cubicBezTo>
                      <a:pt x="13037" y="4697"/>
                      <a:pt x="12081" y="4796"/>
                      <a:pt x="11126" y="4911"/>
                    </a:cubicBezTo>
                    <a:cubicBezTo>
                      <a:pt x="10977" y="4928"/>
                      <a:pt x="10829" y="4944"/>
                      <a:pt x="10697" y="4944"/>
                    </a:cubicBezTo>
                    <a:cubicBezTo>
                      <a:pt x="9824" y="5043"/>
                      <a:pt x="8967" y="5126"/>
                      <a:pt x="8143" y="5192"/>
                    </a:cubicBezTo>
                    <a:cubicBezTo>
                      <a:pt x="7813" y="5224"/>
                      <a:pt x="7483" y="5257"/>
                      <a:pt x="7154" y="5274"/>
                    </a:cubicBezTo>
                    <a:cubicBezTo>
                      <a:pt x="6165" y="5356"/>
                      <a:pt x="5225" y="5406"/>
                      <a:pt x="4368" y="5439"/>
                    </a:cubicBezTo>
                    <a:cubicBezTo>
                      <a:pt x="4171" y="5439"/>
                      <a:pt x="3973" y="5439"/>
                      <a:pt x="3775" y="5455"/>
                    </a:cubicBezTo>
                    <a:cubicBezTo>
                      <a:pt x="3248" y="5455"/>
                      <a:pt x="2753" y="5455"/>
                      <a:pt x="2308" y="5439"/>
                    </a:cubicBezTo>
                    <a:cubicBezTo>
                      <a:pt x="2028" y="5422"/>
                      <a:pt x="1764" y="5406"/>
                      <a:pt x="1534" y="5389"/>
                    </a:cubicBezTo>
                    <a:cubicBezTo>
                      <a:pt x="1303" y="5356"/>
                      <a:pt x="1089" y="5340"/>
                      <a:pt x="891" y="5307"/>
                    </a:cubicBezTo>
                    <a:cubicBezTo>
                      <a:pt x="759" y="5274"/>
                      <a:pt x="644" y="5257"/>
                      <a:pt x="545" y="5224"/>
                    </a:cubicBezTo>
                    <a:cubicBezTo>
                      <a:pt x="446" y="5192"/>
                      <a:pt x="347" y="5159"/>
                      <a:pt x="265" y="5126"/>
                    </a:cubicBezTo>
                    <a:cubicBezTo>
                      <a:pt x="232" y="5109"/>
                      <a:pt x="199" y="5076"/>
                      <a:pt x="166" y="5060"/>
                    </a:cubicBezTo>
                    <a:cubicBezTo>
                      <a:pt x="100" y="5027"/>
                      <a:pt x="50" y="4977"/>
                      <a:pt x="1" y="4928"/>
                    </a:cubicBezTo>
                    <a:cubicBezTo>
                      <a:pt x="1764" y="3313"/>
                      <a:pt x="2077" y="2703"/>
                      <a:pt x="2110" y="2637"/>
                    </a:cubicBezTo>
                    <a:cubicBezTo>
                      <a:pt x="2160" y="2686"/>
                      <a:pt x="2209" y="2719"/>
                      <a:pt x="2275" y="2736"/>
                    </a:cubicBezTo>
                    <a:cubicBezTo>
                      <a:pt x="2292" y="2752"/>
                      <a:pt x="2308" y="2769"/>
                      <a:pt x="2325" y="2769"/>
                    </a:cubicBezTo>
                    <a:cubicBezTo>
                      <a:pt x="2440" y="2818"/>
                      <a:pt x="2572" y="2851"/>
                      <a:pt x="2720" y="2835"/>
                    </a:cubicBezTo>
                    <a:cubicBezTo>
                      <a:pt x="2984" y="2818"/>
                      <a:pt x="3330" y="2802"/>
                      <a:pt x="3742" y="2769"/>
                    </a:cubicBezTo>
                    <a:cubicBezTo>
                      <a:pt x="3808" y="2769"/>
                      <a:pt x="3874" y="2769"/>
                      <a:pt x="3956" y="2769"/>
                    </a:cubicBezTo>
                    <a:cubicBezTo>
                      <a:pt x="4665" y="2719"/>
                      <a:pt x="5555" y="2653"/>
                      <a:pt x="6593" y="2571"/>
                    </a:cubicBezTo>
                    <a:cubicBezTo>
                      <a:pt x="6791" y="2555"/>
                      <a:pt x="7005" y="2538"/>
                      <a:pt x="7220" y="2522"/>
                    </a:cubicBezTo>
                    <a:cubicBezTo>
                      <a:pt x="7318" y="2505"/>
                      <a:pt x="7434" y="2505"/>
                      <a:pt x="7549" y="2489"/>
                    </a:cubicBezTo>
                    <a:cubicBezTo>
                      <a:pt x="7763" y="2472"/>
                      <a:pt x="7978" y="2456"/>
                      <a:pt x="8208" y="2423"/>
                    </a:cubicBezTo>
                    <a:cubicBezTo>
                      <a:pt x="8208" y="2439"/>
                      <a:pt x="8208" y="2439"/>
                      <a:pt x="8208" y="2423"/>
                    </a:cubicBezTo>
                    <a:cubicBezTo>
                      <a:pt x="8555" y="2406"/>
                      <a:pt x="8917" y="2373"/>
                      <a:pt x="9280" y="2340"/>
                    </a:cubicBezTo>
                    <a:cubicBezTo>
                      <a:pt x="9296" y="2340"/>
                      <a:pt x="9313" y="2340"/>
                      <a:pt x="9329" y="2324"/>
                    </a:cubicBezTo>
                    <a:cubicBezTo>
                      <a:pt x="9477" y="2324"/>
                      <a:pt x="9626" y="2307"/>
                      <a:pt x="9791" y="2291"/>
                    </a:cubicBezTo>
                    <a:cubicBezTo>
                      <a:pt x="9857" y="2274"/>
                      <a:pt x="9939" y="2274"/>
                      <a:pt x="10005" y="2274"/>
                    </a:cubicBezTo>
                    <a:cubicBezTo>
                      <a:pt x="10170" y="2258"/>
                      <a:pt x="10334" y="2241"/>
                      <a:pt x="10499" y="2225"/>
                    </a:cubicBezTo>
                    <a:cubicBezTo>
                      <a:pt x="10631" y="2208"/>
                      <a:pt x="10763" y="2192"/>
                      <a:pt x="10895" y="2175"/>
                    </a:cubicBezTo>
                    <a:cubicBezTo>
                      <a:pt x="11241" y="2143"/>
                      <a:pt x="11587" y="2110"/>
                      <a:pt x="11933" y="2077"/>
                    </a:cubicBezTo>
                    <a:cubicBezTo>
                      <a:pt x="11999" y="2077"/>
                      <a:pt x="12065" y="2060"/>
                      <a:pt x="12131" y="2060"/>
                    </a:cubicBezTo>
                    <a:cubicBezTo>
                      <a:pt x="12263" y="2044"/>
                      <a:pt x="12395" y="2027"/>
                      <a:pt x="12543" y="2011"/>
                    </a:cubicBezTo>
                    <a:cubicBezTo>
                      <a:pt x="12741" y="1994"/>
                      <a:pt x="12955" y="1978"/>
                      <a:pt x="13153" y="1945"/>
                    </a:cubicBezTo>
                    <a:cubicBezTo>
                      <a:pt x="13466" y="1912"/>
                      <a:pt x="13779" y="1879"/>
                      <a:pt x="14092" y="1846"/>
                    </a:cubicBezTo>
                    <a:cubicBezTo>
                      <a:pt x="14356" y="1813"/>
                      <a:pt x="14620" y="1780"/>
                      <a:pt x="14883" y="1763"/>
                    </a:cubicBezTo>
                    <a:cubicBezTo>
                      <a:pt x="15147" y="1731"/>
                      <a:pt x="15411" y="1698"/>
                      <a:pt x="15691" y="1665"/>
                    </a:cubicBezTo>
                    <a:cubicBezTo>
                      <a:pt x="15955" y="1632"/>
                      <a:pt x="16235" y="1599"/>
                      <a:pt x="16498" y="1549"/>
                    </a:cubicBezTo>
                    <a:cubicBezTo>
                      <a:pt x="17042" y="1483"/>
                      <a:pt x="17570" y="1417"/>
                      <a:pt x="18114" y="1335"/>
                    </a:cubicBezTo>
                    <a:cubicBezTo>
                      <a:pt x="18394" y="1302"/>
                      <a:pt x="18657" y="1269"/>
                      <a:pt x="18938" y="1236"/>
                    </a:cubicBezTo>
                    <a:cubicBezTo>
                      <a:pt x="19201" y="1187"/>
                      <a:pt x="19465" y="1154"/>
                      <a:pt x="19745" y="1104"/>
                    </a:cubicBezTo>
                    <a:cubicBezTo>
                      <a:pt x="20009" y="1071"/>
                      <a:pt x="20273" y="1022"/>
                      <a:pt x="20553" y="989"/>
                    </a:cubicBezTo>
                    <a:cubicBezTo>
                      <a:pt x="20817" y="939"/>
                      <a:pt x="21080" y="906"/>
                      <a:pt x="21344" y="857"/>
                    </a:cubicBezTo>
                    <a:cubicBezTo>
                      <a:pt x="21871" y="775"/>
                      <a:pt x="22399" y="676"/>
                      <a:pt x="22926" y="593"/>
                    </a:cubicBezTo>
                    <a:cubicBezTo>
                      <a:pt x="23338" y="511"/>
                      <a:pt x="23734" y="445"/>
                      <a:pt x="24129" y="363"/>
                    </a:cubicBezTo>
                    <a:cubicBezTo>
                      <a:pt x="24228" y="346"/>
                      <a:pt x="24327" y="330"/>
                      <a:pt x="24426" y="297"/>
                    </a:cubicBezTo>
                    <a:cubicBezTo>
                      <a:pt x="24624" y="264"/>
                      <a:pt x="24821" y="231"/>
                      <a:pt x="25019" y="181"/>
                    </a:cubicBezTo>
                    <a:cubicBezTo>
                      <a:pt x="25085" y="165"/>
                      <a:pt x="25151" y="165"/>
                      <a:pt x="25200" y="148"/>
                    </a:cubicBezTo>
                    <a:lnTo>
                      <a:pt x="25266" y="132"/>
                    </a:lnTo>
                    <a:cubicBezTo>
                      <a:pt x="25266" y="132"/>
                      <a:pt x="25283" y="132"/>
                      <a:pt x="25283" y="115"/>
                    </a:cubicBezTo>
                    <a:cubicBezTo>
                      <a:pt x="25316" y="115"/>
                      <a:pt x="25332" y="99"/>
                      <a:pt x="25365" y="99"/>
                    </a:cubicBezTo>
                    <a:cubicBezTo>
                      <a:pt x="25382" y="82"/>
                      <a:pt x="25415" y="66"/>
                      <a:pt x="25431" y="49"/>
                    </a:cubicBezTo>
                    <a:cubicBezTo>
                      <a:pt x="25448" y="33"/>
                      <a:pt x="25481" y="16"/>
                      <a:pt x="25497" y="0"/>
                    </a:cubicBezTo>
                    <a:lnTo>
                      <a:pt x="25514" y="0"/>
                    </a:lnTo>
                    <a:cubicBezTo>
                      <a:pt x="25695" y="16"/>
                      <a:pt x="25794" y="16"/>
                      <a:pt x="25794" y="16"/>
                    </a:cubicBezTo>
                    <a:close/>
                  </a:path>
                </a:pathLst>
              </a:custGeom>
              <a:noFill/>
              <a:ln w="15250" cap="rnd" cmpd="sng">
                <a:solidFill>
                  <a:srgbClr val="4806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1074700" y="4542500"/>
                <a:ext cx="646925" cy="369300"/>
              </a:xfrm>
              <a:custGeom>
                <a:avLst/>
                <a:gdLst/>
                <a:ahLst/>
                <a:cxnLst/>
                <a:rect l="l" t="t" r="r" b="b"/>
                <a:pathLst>
                  <a:path w="25877" h="14772" extrusionOk="0">
                    <a:moveTo>
                      <a:pt x="22617" y="0"/>
                    </a:moveTo>
                    <a:cubicBezTo>
                      <a:pt x="22387" y="0"/>
                      <a:pt x="22131" y="6"/>
                      <a:pt x="21855" y="16"/>
                    </a:cubicBezTo>
                    <a:cubicBezTo>
                      <a:pt x="21674" y="33"/>
                      <a:pt x="21509" y="33"/>
                      <a:pt x="21327" y="49"/>
                    </a:cubicBezTo>
                    <a:cubicBezTo>
                      <a:pt x="21229" y="49"/>
                      <a:pt x="21130" y="49"/>
                      <a:pt x="21031" y="66"/>
                    </a:cubicBezTo>
                    <a:cubicBezTo>
                      <a:pt x="20932" y="66"/>
                      <a:pt x="20817" y="66"/>
                      <a:pt x="20718" y="82"/>
                    </a:cubicBezTo>
                    <a:cubicBezTo>
                      <a:pt x="19136" y="181"/>
                      <a:pt x="17125" y="362"/>
                      <a:pt x="14982" y="610"/>
                    </a:cubicBezTo>
                    <a:cubicBezTo>
                      <a:pt x="14719" y="642"/>
                      <a:pt x="14438" y="675"/>
                      <a:pt x="14158" y="692"/>
                    </a:cubicBezTo>
                    <a:cubicBezTo>
                      <a:pt x="13993" y="725"/>
                      <a:pt x="13829" y="741"/>
                      <a:pt x="13664" y="758"/>
                    </a:cubicBezTo>
                    <a:cubicBezTo>
                      <a:pt x="13450" y="791"/>
                      <a:pt x="13219" y="807"/>
                      <a:pt x="13005" y="840"/>
                    </a:cubicBezTo>
                    <a:cubicBezTo>
                      <a:pt x="12477" y="906"/>
                      <a:pt x="11966" y="972"/>
                      <a:pt x="11439" y="1038"/>
                    </a:cubicBezTo>
                    <a:cubicBezTo>
                      <a:pt x="11159" y="1071"/>
                      <a:pt x="10895" y="1104"/>
                      <a:pt x="10631" y="1137"/>
                    </a:cubicBezTo>
                    <a:cubicBezTo>
                      <a:pt x="8670" y="1401"/>
                      <a:pt x="6758" y="1664"/>
                      <a:pt x="5143" y="1928"/>
                    </a:cubicBezTo>
                    <a:cubicBezTo>
                      <a:pt x="2621" y="2324"/>
                      <a:pt x="776" y="2686"/>
                      <a:pt x="446" y="2884"/>
                    </a:cubicBezTo>
                    <a:cubicBezTo>
                      <a:pt x="429" y="2900"/>
                      <a:pt x="413" y="2900"/>
                      <a:pt x="413" y="2900"/>
                    </a:cubicBezTo>
                    <a:cubicBezTo>
                      <a:pt x="1" y="3263"/>
                      <a:pt x="841" y="9921"/>
                      <a:pt x="1929" y="14157"/>
                    </a:cubicBezTo>
                    <a:cubicBezTo>
                      <a:pt x="1962" y="14322"/>
                      <a:pt x="2061" y="14470"/>
                      <a:pt x="2176" y="14569"/>
                    </a:cubicBezTo>
                    <a:cubicBezTo>
                      <a:pt x="2226" y="14618"/>
                      <a:pt x="2275" y="14651"/>
                      <a:pt x="2341" y="14668"/>
                    </a:cubicBezTo>
                    <a:cubicBezTo>
                      <a:pt x="2358" y="14684"/>
                      <a:pt x="2374" y="14701"/>
                      <a:pt x="2391" y="14701"/>
                    </a:cubicBezTo>
                    <a:cubicBezTo>
                      <a:pt x="2486" y="14742"/>
                      <a:pt x="2592" y="14771"/>
                      <a:pt x="2709" y="14771"/>
                    </a:cubicBezTo>
                    <a:cubicBezTo>
                      <a:pt x="2734" y="14771"/>
                      <a:pt x="2760" y="14770"/>
                      <a:pt x="2786" y="14767"/>
                    </a:cubicBezTo>
                    <a:cubicBezTo>
                      <a:pt x="3050" y="14750"/>
                      <a:pt x="3396" y="14734"/>
                      <a:pt x="3808" y="14701"/>
                    </a:cubicBezTo>
                    <a:lnTo>
                      <a:pt x="4022" y="14701"/>
                    </a:lnTo>
                    <a:cubicBezTo>
                      <a:pt x="4731" y="14651"/>
                      <a:pt x="5621" y="14585"/>
                      <a:pt x="6659" y="14503"/>
                    </a:cubicBezTo>
                    <a:cubicBezTo>
                      <a:pt x="6857" y="14487"/>
                      <a:pt x="7071" y="14470"/>
                      <a:pt x="7286" y="14454"/>
                    </a:cubicBezTo>
                    <a:cubicBezTo>
                      <a:pt x="7384" y="14437"/>
                      <a:pt x="7500" y="14437"/>
                      <a:pt x="7615" y="14421"/>
                    </a:cubicBezTo>
                    <a:cubicBezTo>
                      <a:pt x="7829" y="14404"/>
                      <a:pt x="8044" y="14388"/>
                      <a:pt x="8274" y="14355"/>
                    </a:cubicBezTo>
                    <a:cubicBezTo>
                      <a:pt x="8621" y="14338"/>
                      <a:pt x="8983" y="14305"/>
                      <a:pt x="9346" y="14272"/>
                    </a:cubicBezTo>
                    <a:cubicBezTo>
                      <a:pt x="9362" y="14272"/>
                      <a:pt x="9379" y="14272"/>
                      <a:pt x="9395" y="14256"/>
                    </a:cubicBezTo>
                    <a:cubicBezTo>
                      <a:pt x="9543" y="14256"/>
                      <a:pt x="9692" y="14239"/>
                      <a:pt x="9857" y="14223"/>
                    </a:cubicBezTo>
                    <a:cubicBezTo>
                      <a:pt x="9923" y="14206"/>
                      <a:pt x="10005" y="14206"/>
                      <a:pt x="10071" y="14206"/>
                    </a:cubicBezTo>
                    <a:cubicBezTo>
                      <a:pt x="10236" y="14190"/>
                      <a:pt x="10400" y="14173"/>
                      <a:pt x="10565" y="14157"/>
                    </a:cubicBezTo>
                    <a:cubicBezTo>
                      <a:pt x="10697" y="14140"/>
                      <a:pt x="10829" y="14124"/>
                      <a:pt x="10961" y="14107"/>
                    </a:cubicBezTo>
                    <a:cubicBezTo>
                      <a:pt x="11307" y="14075"/>
                      <a:pt x="11653" y="14042"/>
                      <a:pt x="11999" y="14009"/>
                    </a:cubicBezTo>
                    <a:cubicBezTo>
                      <a:pt x="12065" y="14009"/>
                      <a:pt x="12131" y="13992"/>
                      <a:pt x="12197" y="13992"/>
                    </a:cubicBezTo>
                    <a:cubicBezTo>
                      <a:pt x="12329" y="13976"/>
                      <a:pt x="12461" y="13959"/>
                      <a:pt x="12609" y="13943"/>
                    </a:cubicBezTo>
                    <a:cubicBezTo>
                      <a:pt x="12807" y="13926"/>
                      <a:pt x="13021" y="13910"/>
                      <a:pt x="13219" y="13877"/>
                    </a:cubicBezTo>
                    <a:cubicBezTo>
                      <a:pt x="13532" y="13844"/>
                      <a:pt x="13845" y="13811"/>
                      <a:pt x="14158" y="13778"/>
                    </a:cubicBezTo>
                    <a:cubicBezTo>
                      <a:pt x="14422" y="13745"/>
                      <a:pt x="14686" y="13712"/>
                      <a:pt x="14949" y="13695"/>
                    </a:cubicBezTo>
                    <a:cubicBezTo>
                      <a:pt x="15213" y="13663"/>
                      <a:pt x="15477" y="13630"/>
                      <a:pt x="15757" y="13597"/>
                    </a:cubicBezTo>
                    <a:cubicBezTo>
                      <a:pt x="16021" y="13564"/>
                      <a:pt x="16301" y="13531"/>
                      <a:pt x="16564" y="13481"/>
                    </a:cubicBezTo>
                    <a:cubicBezTo>
                      <a:pt x="17108" y="13415"/>
                      <a:pt x="17636" y="13349"/>
                      <a:pt x="18180" y="13267"/>
                    </a:cubicBezTo>
                    <a:cubicBezTo>
                      <a:pt x="18460" y="13234"/>
                      <a:pt x="18723" y="13201"/>
                      <a:pt x="19004" y="13168"/>
                    </a:cubicBezTo>
                    <a:cubicBezTo>
                      <a:pt x="19267" y="13119"/>
                      <a:pt x="19531" y="13086"/>
                      <a:pt x="19811" y="13036"/>
                    </a:cubicBezTo>
                    <a:cubicBezTo>
                      <a:pt x="20075" y="13003"/>
                      <a:pt x="20339" y="12954"/>
                      <a:pt x="20619" y="12921"/>
                    </a:cubicBezTo>
                    <a:cubicBezTo>
                      <a:pt x="20883" y="12871"/>
                      <a:pt x="21146" y="12838"/>
                      <a:pt x="21410" y="12789"/>
                    </a:cubicBezTo>
                    <a:cubicBezTo>
                      <a:pt x="21937" y="12707"/>
                      <a:pt x="22465" y="12608"/>
                      <a:pt x="22992" y="12525"/>
                    </a:cubicBezTo>
                    <a:cubicBezTo>
                      <a:pt x="23404" y="12443"/>
                      <a:pt x="23800" y="12377"/>
                      <a:pt x="24195" y="12295"/>
                    </a:cubicBezTo>
                    <a:cubicBezTo>
                      <a:pt x="24294" y="12278"/>
                      <a:pt x="24393" y="12262"/>
                      <a:pt x="24492" y="12229"/>
                    </a:cubicBezTo>
                    <a:cubicBezTo>
                      <a:pt x="24690" y="12196"/>
                      <a:pt x="24887" y="12163"/>
                      <a:pt x="25085" y="12113"/>
                    </a:cubicBezTo>
                    <a:cubicBezTo>
                      <a:pt x="25151" y="12097"/>
                      <a:pt x="25217" y="12097"/>
                      <a:pt x="25266" y="12080"/>
                    </a:cubicBezTo>
                    <a:cubicBezTo>
                      <a:pt x="25283" y="12064"/>
                      <a:pt x="25316" y="12064"/>
                      <a:pt x="25332" y="12064"/>
                    </a:cubicBezTo>
                    <a:cubicBezTo>
                      <a:pt x="25332" y="12064"/>
                      <a:pt x="25349" y="12064"/>
                      <a:pt x="25349" y="12047"/>
                    </a:cubicBezTo>
                    <a:cubicBezTo>
                      <a:pt x="25365" y="12047"/>
                      <a:pt x="25382" y="12047"/>
                      <a:pt x="25398" y="12031"/>
                    </a:cubicBezTo>
                    <a:cubicBezTo>
                      <a:pt x="25415" y="12031"/>
                      <a:pt x="25431" y="12014"/>
                      <a:pt x="25464" y="12014"/>
                    </a:cubicBezTo>
                    <a:cubicBezTo>
                      <a:pt x="25481" y="11998"/>
                      <a:pt x="25497" y="11981"/>
                      <a:pt x="25514" y="11981"/>
                    </a:cubicBezTo>
                    <a:cubicBezTo>
                      <a:pt x="25530" y="11965"/>
                      <a:pt x="25547" y="11948"/>
                      <a:pt x="25580" y="11932"/>
                    </a:cubicBezTo>
                    <a:cubicBezTo>
                      <a:pt x="25761" y="11800"/>
                      <a:pt x="25876" y="11586"/>
                      <a:pt x="25876" y="11339"/>
                    </a:cubicBezTo>
                    <a:lnTo>
                      <a:pt x="25876" y="11322"/>
                    </a:lnTo>
                    <a:cubicBezTo>
                      <a:pt x="25876" y="10943"/>
                      <a:pt x="25860" y="10515"/>
                      <a:pt x="25827" y="10020"/>
                    </a:cubicBezTo>
                    <a:cubicBezTo>
                      <a:pt x="25810" y="9954"/>
                      <a:pt x="25810" y="9888"/>
                      <a:pt x="25810" y="9822"/>
                    </a:cubicBezTo>
                    <a:cubicBezTo>
                      <a:pt x="25728" y="9015"/>
                      <a:pt x="25629" y="8108"/>
                      <a:pt x="25481" y="7152"/>
                    </a:cubicBezTo>
                    <a:cubicBezTo>
                      <a:pt x="25481" y="7087"/>
                      <a:pt x="25464" y="7004"/>
                      <a:pt x="25448" y="6922"/>
                    </a:cubicBezTo>
                    <a:cubicBezTo>
                      <a:pt x="25398" y="6543"/>
                      <a:pt x="25332" y="6147"/>
                      <a:pt x="25266" y="5768"/>
                    </a:cubicBezTo>
                    <a:cubicBezTo>
                      <a:pt x="25266" y="5686"/>
                      <a:pt x="25250" y="5603"/>
                      <a:pt x="25234" y="5537"/>
                    </a:cubicBezTo>
                    <a:cubicBezTo>
                      <a:pt x="25217" y="5438"/>
                      <a:pt x="25201" y="5340"/>
                      <a:pt x="25184" y="5241"/>
                    </a:cubicBezTo>
                    <a:cubicBezTo>
                      <a:pt x="25151" y="5109"/>
                      <a:pt x="25135" y="4977"/>
                      <a:pt x="25118" y="4845"/>
                    </a:cubicBezTo>
                    <a:cubicBezTo>
                      <a:pt x="25069" y="4598"/>
                      <a:pt x="25019" y="4351"/>
                      <a:pt x="24970" y="4120"/>
                    </a:cubicBezTo>
                    <a:cubicBezTo>
                      <a:pt x="24953" y="4005"/>
                      <a:pt x="24937" y="3889"/>
                      <a:pt x="24904" y="3774"/>
                    </a:cubicBezTo>
                    <a:cubicBezTo>
                      <a:pt x="24854" y="3477"/>
                      <a:pt x="24789" y="3181"/>
                      <a:pt x="24723" y="2900"/>
                    </a:cubicBezTo>
                    <a:cubicBezTo>
                      <a:pt x="24690" y="2769"/>
                      <a:pt x="24673" y="2653"/>
                      <a:pt x="24640" y="2538"/>
                    </a:cubicBezTo>
                    <a:cubicBezTo>
                      <a:pt x="24607" y="2389"/>
                      <a:pt x="24574" y="2274"/>
                      <a:pt x="24541" y="2142"/>
                    </a:cubicBezTo>
                    <a:cubicBezTo>
                      <a:pt x="24525" y="2076"/>
                      <a:pt x="24508" y="2027"/>
                      <a:pt x="24508" y="1961"/>
                    </a:cubicBezTo>
                    <a:cubicBezTo>
                      <a:pt x="24442" y="1730"/>
                      <a:pt x="24377" y="1500"/>
                      <a:pt x="24327" y="1302"/>
                    </a:cubicBezTo>
                    <a:cubicBezTo>
                      <a:pt x="24294" y="1219"/>
                      <a:pt x="24261" y="1137"/>
                      <a:pt x="24245" y="1055"/>
                    </a:cubicBezTo>
                    <a:cubicBezTo>
                      <a:pt x="24179" y="857"/>
                      <a:pt x="24113" y="675"/>
                      <a:pt x="24063" y="544"/>
                    </a:cubicBezTo>
                    <a:cubicBezTo>
                      <a:pt x="24047" y="494"/>
                      <a:pt x="24030" y="461"/>
                      <a:pt x="24014" y="428"/>
                    </a:cubicBezTo>
                    <a:lnTo>
                      <a:pt x="23997" y="395"/>
                    </a:lnTo>
                    <a:cubicBezTo>
                      <a:pt x="23964" y="346"/>
                      <a:pt x="23948" y="296"/>
                      <a:pt x="23915" y="263"/>
                    </a:cubicBezTo>
                    <a:cubicBezTo>
                      <a:pt x="23849" y="148"/>
                      <a:pt x="23800" y="99"/>
                      <a:pt x="23734" y="82"/>
                    </a:cubicBezTo>
                    <a:cubicBezTo>
                      <a:pt x="23497" y="26"/>
                      <a:pt x="23114" y="0"/>
                      <a:pt x="22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1028575" y="4590700"/>
                <a:ext cx="418625" cy="386500"/>
              </a:xfrm>
              <a:custGeom>
                <a:avLst/>
                <a:gdLst/>
                <a:ahLst/>
                <a:cxnLst/>
                <a:rect l="l" t="t" r="r" b="b"/>
                <a:pathLst>
                  <a:path w="16745" h="15460" extrusionOk="0">
                    <a:moveTo>
                      <a:pt x="6988" y="0"/>
                    </a:moveTo>
                    <a:lnTo>
                      <a:pt x="6988" y="0"/>
                    </a:lnTo>
                    <a:cubicBezTo>
                      <a:pt x="4466" y="396"/>
                      <a:pt x="2621" y="758"/>
                      <a:pt x="2291" y="956"/>
                    </a:cubicBezTo>
                    <a:lnTo>
                      <a:pt x="2258" y="972"/>
                    </a:lnTo>
                    <a:cubicBezTo>
                      <a:pt x="1368" y="1632"/>
                      <a:pt x="313" y="3346"/>
                      <a:pt x="148" y="4648"/>
                    </a:cubicBezTo>
                    <a:cubicBezTo>
                      <a:pt x="0" y="5966"/>
                      <a:pt x="1154" y="14058"/>
                      <a:pt x="1912" y="14932"/>
                    </a:cubicBezTo>
                    <a:cubicBezTo>
                      <a:pt x="1961" y="14981"/>
                      <a:pt x="2011" y="15031"/>
                      <a:pt x="2077" y="15064"/>
                    </a:cubicBezTo>
                    <a:cubicBezTo>
                      <a:pt x="2110" y="15080"/>
                      <a:pt x="2143" y="15113"/>
                      <a:pt x="2176" y="15130"/>
                    </a:cubicBezTo>
                    <a:cubicBezTo>
                      <a:pt x="2258" y="15163"/>
                      <a:pt x="2357" y="15196"/>
                      <a:pt x="2456" y="15228"/>
                    </a:cubicBezTo>
                    <a:cubicBezTo>
                      <a:pt x="2555" y="15261"/>
                      <a:pt x="2670" y="15278"/>
                      <a:pt x="2802" y="15311"/>
                    </a:cubicBezTo>
                    <a:cubicBezTo>
                      <a:pt x="3000" y="15344"/>
                      <a:pt x="3214" y="15360"/>
                      <a:pt x="3445" y="15393"/>
                    </a:cubicBezTo>
                    <a:cubicBezTo>
                      <a:pt x="3675" y="15410"/>
                      <a:pt x="3939" y="15426"/>
                      <a:pt x="4219" y="15443"/>
                    </a:cubicBezTo>
                    <a:cubicBezTo>
                      <a:pt x="4664" y="15459"/>
                      <a:pt x="5159" y="15459"/>
                      <a:pt x="5686" y="15459"/>
                    </a:cubicBezTo>
                    <a:cubicBezTo>
                      <a:pt x="5884" y="15443"/>
                      <a:pt x="6082" y="15443"/>
                      <a:pt x="6279" y="15443"/>
                    </a:cubicBezTo>
                    <a:cubicBezTo>
                      <a:pt x="7136" y="15410"/>
                      <a:pt x="8076" y="15360"/>
                      <a:pt x="9065" y="15278"/>
                    </a:cubicBezTo>
                    <a:cubicBezTo>
                      <a:pt x="9394" y="15261"/>
                      <a:pt x="9724" y="15228"/>
                      <a:pt x="10054" y="15196"/>
                    </a:cubicBezTo>
                    <a:cubicBezTo>
                      <a:pt x="10878" y="15130"/>
                      <a:pt x="11735" y="15047"/>
                      <a:pt x="12608" y="14948"/>
                    </a:cubicBezTo>
                    <a:cubicBezTo>
                      <a:pt x="12740" y="14948"/>
                      <a:pt x="12888" y="14932"/>
                      <a:pt x="13037" y="14915"/>
                    </a:cubicBezTo>
                    <a:cubicBezTo>
                      <a:pt x="13992" y="14800"/>
                      <a:pt x="14948" y="14701"/>
                      <a:pt x="15871" y="14586"/>
                    </a:cubicBezTo>
                    <a:cubicBezTo>
                      <a:pt x="16003" y="14569"/>
                      <a:pt x="16119" y="14553"/>
                      <a:pt x="16250" y="14536"/>
                    </a:cubicBezTo>
                    <a:lnTo>
                      <a:pt x="16646" y="14487"/>
                    </a:lnTo>
                    <a:cubicBezTo>
                      <a:pt x="16679" y="14487"/>
                      <a:pt x="16712" y="14470"/>
                      <a:pt x="16745" y="14470"/>
                    </a:cubicBezTo>
                    <a:lnTo>
                      <a:pt x="16728" y="14470"/>
                    </a:lnTo>
                    <a:cubicBezTo>
                      <a:pt x="15674" y="14190"/>
                      <a:pt x="14635" y="13877"/>
                      <a:pt x="13630" y="13416"/>
                    </a:cubicBezTo>
                    <a:cubicBezTo>
                      <a:pt x="13564" y="13383"/>
                      <a:pt x="13498" y="13350"/>
                      <a:pt x="13432" y="13317"/>
                    </a:cubicBezTo>
                    <a:cubicBezTo>
                      <a:pt x="12822" y="13037"/>
                      <a:pt x="12245" y="12690"/>
                      <a:pt x="11702" y="12295"/>
                    </a:cubicBezTo>
                    <a:cubicBezTo>
                      <a:pt x="9394" y="10647"/>
                      <a:pt x="7664" y="8175"/>
                      <a:pt x="6972" y="5422"/>
                    </a:cubicBezTo>
                    <a:cubicBezTo>
                      <a:pt x="6494" y="3494"/>
                      <a:pt x="6576" y="1731"/>
                      <a:pt x="6988" y="0"/>
                    </a:cubicBezTo>
                    <a:close/>
                  </a:path>
                </a:pathLst>
              </a:custGeom>
              <a:solidFill>
                <a:srgbClr val="505F9E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1340475" y="4537125"/>
                <a:ext cx="381150" cy="353950"/>
              </a:xfrm>
              <a:custGeom>
                <a:avLst/>
                <a:gdLst/>
                <a:ahLst/>
                <a:cxnLst/>
                <a:rect l="l" t="t" r="r" b="b"/>
                <a:pathLst>
                  <a:path w="15246" h="14158" fill="none" extrusionOk="0">
                    <a:moveTo>
                      <a:pt x="13103" y="297"/>
                    </a:moveTo>
                    <a:cubicBezTo>
                      <a:pt x="13811" y="445"/>
                      <a:pt x="15245" y="8488"/>
                      <a:pt x="15245" y="11537"/>
                    </a:cubicBezTo>
                    <a:cubicBezTo>
                      <a:pt x="15245" y="11900"/>
                      <a:pt x="14998" y="12213"/>
                      <a:pt x="14635" y="12295"/>
                    </a:cubicBezTo>
                    <a:cubicBezTo>
                      <a:pt x="10696" y="13119"/>
                      <a:pt x="6065" y="13729"/>
                      <a:pt x="1978" y="14158"/>
                    </a:cubicBezTo>
                    <a:cubicBezTo>
                      <a:pt x="2011" y="11422"/>
                      <a:pt x="0" y="1352"/>
                      <a:pt x="0" y="1352"/>
                    </a:cubicBezTo>
                    <a:cubicBezTo>
                      <a:pt x="5620" y="610"/>
                      <a:pt x="11735" y="0"/>
                      <a:pt x="13103" y="297"/>
                    </a:cubicBezTo>
                    <a:close/>
                  </a:path>
                </a:pathLst>
              </a:custGeom>
              <a:noFill/>
              <a:ln w="103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1340475" y="4542625"/>
                <a:ext cx="381150" cy="348450"/>
              </a:xfrm>
              <a:custGeom>
                <a:avLst/>
                <a:gdLst/>
                <a:ahLst/>
                <a:cxnLst/>
                <a:rect l="l" t="t" r="r" b="b"/>
                <a:pathLst>
                  <a:path w="15246" h="13938" extrusionOk="0">
                    <a:moveTo>
                      <a:pt x="11959" y="1"/>
                    </a:moveTo>
                    <a:cubicBezTo>
                      <a:pt x="9585" y="1"/>
                      <a:pt x="4625" y="522"/>
                      <a:pt x="0" y="1132"/>
                    </a:cubicBezTo>
                    <a:cubicBezTo>
                      <a:pt x="0" y="1132"/>
                      <a:pt x="2011" y="11202"/>
                      <a:pt x="1978" y="13938"/>
                    </a:cubicBezTo>
                    <a:cubicBezTo>
                      <a:pt x="6065" y="13509"/>
                      <a:pt x="10696" y="12899"/>
                      <a:pt x="14635" y="12075"/>
                    </a:cubicBezTo>
                    <a:cubicBezTo>
                      <a:pt x="14998" y="11993"/>
                      <a:pt x="15245" y="11680"/>
                      <a:pt x="15245" y="11317"/>
                    </a:cubicBezTo>
                    <a:cubicBezTo>
                      <a:pt x="15245" y="8268"/>
                      <a:pt x="13811" y="225"/>
                      <a:pt x="13103" y="77"/>
                    </a:cubicBezTo>
                    <a:cubicBezTo>
                      <a:pt x="12861" y="25"/>
                      <a:pt x="12470" y="1"/>
                      <a:pt x="119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1343775" y="4840800"/>
                <a:ext cx="377425" cy="123625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4945" extrusionOk="0">
                    <a:moveTo>
                      <a:pt x="14800" y="0"/>
                    </a:moveTo>
                    <a:cubicBezTo>
                      <a:pt x="14784" y="16"/>
                      <a:pt x="14751" y="33"/>
                      <a:pt x="14734" y="49"/>
                    </a:cubicBezTo>
                    <a:cubicBezTo>
                      <a:pt x="14718" y="66"/>
                      <a:pt x="14685" y="82"/>
                      <a:pt x="14668" y="99"/>
                    </a:cubicBezTo>
                    <a:cubicBezTo>
                      <a:pt x="14635" y="99"/>
                      <a:pt x="14619" y="115"/>
                      <a:pt x="14586" y="115"/>
                    </a:cubicBezTo>
                    <a:cubicBezTo>
                      <a:pt x="14586" y="132"/>
                      <a:pt x="14569" y="132"/>
                      <a:pt x="14569" y="132"/>
                    </a:cubicBezTo>
                    <a:lnTo>
                      <a:pt x="14503" y="148"/>
                    </a:lnTo>
                    <a:cubicBezTo>
                      <a:pt x="14454" y="165"/>
                      <a:pt x="14388" y="165"/>
                      <a:pt x="14322" y="181"/>
                    </a:cubicBezTo>
                    <a:cubicBezTo>
                      <a:pt x="14124" y="231"/>
                      <a:pt x="13927" y="264"/>
                      <a:pt x="13729" y="297"/>
                    </a:cubicBezTo>
                    <a:cubicBezTo>
                      <a:pt x="13630" y="330"/>
                      <a:pt x="13531" y="346"/>
                      <a:pt x="13432" y="363"/>
                    </a:cubicBezTo>
                    <a:cubicBezTo>
                      <a:pt x="13037" y="445"/>
                      <a:pt x="12641" y="511"/>
                      <a:pt x="12229" y="593"/>
                    </a:cubicBezTo>
                    <a:cubicBezTo>
                      <a:pt x="11702" y="676"/>
                      <a:pt x="11174" y="775"/>
                      <a:pt x="10647" y="857"/>
                    </a:cubicBezTo>
                    <a:cubicBezTo>
                      <a:pt x="10383" y="906"/>
                      <a:pt x="10120" y="939"/>
                      <a:pt x="9856" y="989"/>
                    </a:cubicBezTo>
                    <a:cubicBezTo>
                      <a:pt x="9576" y="1022"/>
                      <a:pt x="9312" y="1071"/>
                      <a:pt x="9048" y="1104"/>
                    </a:cubicBezTo>
                    <a:cubicBezTo>
                      <a:pt x="8768" y="1154"/>
                      <a:pt x="8504" y="1187"/>
                      <a:pt x="8241" y="1236"/>
                    </a:cubicBezTo>
                    <a:cubicBezTo>
                      <a:pt x="7960" y="1269"/>
                      <a:pt x="7697" y="1302"/>
                      <a:pt x="7417" y="1335"/>
                    </a:cubicBezTo>
                    <a:cubicBezTo>
                      <a:pt x="6873" y="1417"/>
                      <a:pt x="6345" y="1483"/>
                      <a:pt x="5801" y="1549"/>
                    </a:cubicBezTo>
                    <a:cubicBezTo>
                      <a:pt x="5538" y="1599"/>
                      <a:pt x="5258" y="1632"/>
                      <a:pt x="4994" y="1665"/>
                    </a:cubicBezTo>
                    <a:cubicBezTo>
                      <a:pt x="4714" y="1698"/>
                      <a:pt x="4450" y="1731"/>
                      <a:pt x="4186" y="1763"/>
                    </a:cubicBezTo>
                    <a:cubicBezTo>
                      <a:pt x="3923" y="1780"/>
                      <a:pt x="3659" y="1813"/>
                      <a:pt x="3395" y="1846"/>
                    </a:cubicBezTo>
                    <a:cubicBezTo>
                      <a:pt x="3082" y="1879"/>
                      <a:pt x="2769" y="1912"/>
                      <a:pt x="2456" y="1945"/>
                    </a:cubicBezTo>
                    <a:cubicBezTo>
                      <a:pt x="2258" y="1978"/>
                      <a:pt x="2044" y="1994"/>
                      <a:pt x="1846" y="2011"/>
                    </a:cubicBezTo>
                    <a:cubicBezTo>
                      <a:pt x="1813" y="2060"/>
                      <a:pt x="1483" y="2686"/>
                      <a:pt x="1022" y="3412"/>
                    </a:cubicBezTo>
                    <a:cubicBezTo>
                      <a:pt x="709" y="3922"/>
                      <a:pt x="346" y="4499"/>
                      <a:pt x="0" y="4944"/>
                    </a:cubicBezTo>
                    <a:cubicBezTo>
                      <a:pt x="132" y="4944"/>
                      <a:pt x="280" y="4928"/>
                      <a:pt x="429" y="4911"/>
                    </a:cubicBezTo>
                    <a:cubicBezTo>
                      <a:pt x="1384" y="4796"/>
                      <a:pt x="2340" y="4697"/>
                      <a:pt x="3263" y="4582"/>
                    </a:cubicBezTo>
                    <a:cubicBezTo>
                      <a:pt x="3395" y="4565"/>
                      <a:pt x="3511" y="4549"/>
                      <a:pt x="3642" y="4532"/>
                    </a:cubicBezTo>
                    <a:lnTo>
                      <a:pt x="4038" y="4483"/>
                    </a:lnTo>
                    <a:cubicBezTo>
                      <a:pt x="4071" y="4483"/>
                      <a:pt x="4104" y="4466"/>
                      <a:pt x="4137" y="4466"/>
                    </a:cubicBezTo>
                    <a:cubicBezTo>
                      <a:pt x="4417" y="4433"/>
                      <a:pt x="4714" y="4400"/>
                      <a:pt x="4994" y="4351"/>
                    </a:cubicBezTo>
                    <a:cubicBezTo>
                      <a:pt x="5258" y="4318"/>
                      <a:pt x="5521" y="4285"/>
                      <a:pt x="5785" y="4252"/>
                    </a:cubicBezTo>
                    <a:cubicBezTo>
                      <a:pt x="6016" y="4219"/>
                      <a:pt x="6230" y="4186"/>
                      <a:pt x="6461" y="4153"/>
                    </a:cubicBezTo>
                    <a:cubicBezTo>
                      <a:pt x="6675" y="4120"/>
                      <a:pt x="6889" y="4104"/>
                      <a:pt x="7103" y="4071"/>
                    </a:cubicBezTo>
                    <a:cubicBezTo>
                      <a:pt x="7301" y="4038"/>
                      <a:pt x="7515" y="4005"/>
                      <a:pt x="7713" y="3972"/>
                    </a:cubicBezTo>
                    <a:cubicBezTo>
                      <a:pt x="7746" y="3972"/>
                      <a:pt x="7796" y="3972"/>
                      <a:pt x="7829" y="3955"/>
                    </a:cubicBezTo>
                    <a:cubicBezTo>
                      <a:pt x="8224" y="3906"/>
                      <a:pt x="8587" y="3857"/>
                      <a:pt x="8933" y="3791"/>
                    </a:cubicBezTo>
                    <a:cubicBezTo>
                      <a:pt x="9164" y="3758"/>
                      <a:pt x="9378" y="3725"/>
                      <a:pt x="9576" y="3692"/>
                    </a:cubicBezTo>
                    <a:cubicBezTo>
                      <a:pt x="9889" y="3659"/>
                      <a:pt x="10169" y="3609"/>
                      <a:pt x="10416" y="3560"/>
                    </a:cubicBezTo>
                    <a:cubicBezTo>
                      <a:pt x="10532" y="3543"/>
                      <a:pt x="10647" y="3527"/>
                      <a:pt x="10746" y="3510"/>
                    </a:cubicBezTo>
                    <a:cubicBezTo>
                      <a:pt x="10845" y="3494"/>
                      <a:pt x="10944" y="3478"/>
                      <a:pt x="11026" y="3461"/>
                    </a:cubicBezTo>
                    <a:cubicBezTo>
                      <a:pt x="11092" y="3445"/>
                      <a:pt x="11141" y="3445"/>
                      <a:pt x="11191" y="3428"/>
                    </a:cubicBezTo>
                    <a:cubicBezTo>
                      <a:pt x="11257" y="3412"/>
                      <a:pt x="11323" y="3412"/>
                      <a:pt x="11372" y="3395"/>
                    </a:cubicBezTo>
                    <a:cubicBezTo>
                      <a:pt x="11405" y="3395"/>
                      <a:pt x="11438" y="3379"/>
                      <a:pt x="11454" y="3379"/>
                    </a:cubicBezTo>
                    <a:cubicBezTo>
                      <a:pt x="11487" y="3379"/>
                      <a:pt x="11504" y="3362"/>
                      <a:pt x="11520" y="3362"/>
                    </a:cubicBezTo>
                    <a:cubicBezTo>
                      <a:pt x="12410" y="3115"/>
                      <a:pt x="14454" y="1714"/>
                      <a:pt x="15014" y="412"/>
                    </a:cubicBezTo>
                    <a:cubicBezTo>
                      <a:pt x="15047" y="313"/>
                      <a:pt x="15080" y="181"/>
                      <a:pt x="15097" y="16"/>
                    </a:cubicBezTo>
                    <a:cubicBezTo>
                      <a:pt x="15097" y="16"/>
                      <a:pt x="14998" y="16"/>
                      <a:pt x="148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1074700" y="4542075"/>
                <a:ext cx="646925" cy="370025"/>
              </a:xfrm>
              <a:custGeom>
                <a:avLst/>
                <a:gdLst/>
                <a:ahLst/>
                <a:cxnLst/>
                <a:rect l="l" t="t" r="r" b="b"/>
                <a:pathLst>
                  <a:path w="25877" h="14801" fill="none" extrusionOk="0">
                    <a:moveTo>
                      <a:pt x="25876" y="11339"/>
                    </a:moveTo>
                    <a:lnTo>
                      <a:pt x="25876" y="11356"/>
                    </a:lnTo>
                    <a:cubicBezTo>
                      <a:pt x="25876" y="11603"/>
                      <a:pt x="25761" y="11817"/>
                      <a:pt x="25580" y="11949"/>
                    </a:cubicBezTo>
                    <a:cubicBezTo>
                      <a:pt x="25547" y="11965"/>
                      <a:pt x="25530" y="11982"/>
                      <a:pt x="25514" y="11998"/>
                    </a:cubicBezTo>
                    <a:cubicBezTo>
                      <a:pt x="25497" y="11998"/>
                      <a:pt x="25481" y="12015"/>
                      <a:pt x="25464" y="12031"/>
                    </a:cubicBezTo>
                    <a:cubicBezTo>
                      <a:pt x="25464" y="12031"/>
                      <a:pt x="25464" y="12031"/>
                      <a:pt x="25464" y="12031"/>
                    </a:cubicBezTo>
                    <a:cubicBezTo>
                      <a:pt x="25431" y="12031"/>
                      <a:pt x="25415" y="12048"/>
                      <a:pt x="25398" y="12048"/>
                    </a:cubicBezTo>
                    <a:cubicBezTo>
                      <a:pt x="25382" y="12064"/>
                      <a:pt x="25365" y="12064"/>
                      <a:pt x="25349" y="12064"/>
                    </a:cubicBezTo>
                    <a:cubicBezTo>
                      <a:pt x="25349" y="12081"/>
                      <a:pt x="25332" y="12081"/>
                      <a:pt x="25332" y="12081"/>
                    </a:cubicBezTo>
                    <a:cubicBezTo>
                      <a:pt x="25316" y="12081"/>
                      <a:pt x="25283" y="12081"/>
                      <a:pt x="25266" y="12097"/>
                    </a:cubicBezTo>
                    <a:cubicBezTo>
                      <a:pt x="25217" y="12114"/>
                      <a:pt x="25151" y="12114"/>
                      <a:pt x="25085" y="12130"/>
                    </a:cubicBezTo>
                    <a:cubicBezTo>
                      <a:pt x="24887" y="12180"/>
                      <a:pt x="24690" y="12213"/>
                      <a:pt x="24492" y="12246"/>
                    </a:cubicBezTo>
                    <a:cubicBezTo>
                      <a:pt x="24393" y="12279"/>
                      <a:pt x="24294" y="12295"/>
                      <a:pt x="24195" y="12312"/>
                    </a:cubicBezTo>
                    <a:cubicBezTo>
                      <a:pt x="23800" y="12394"/>
                      <a:pt x="23404" y="12460"/>
                      <a:pt x="22992" y="12542"/>
                    </a:cubicBezTo>
                    <a:cubicBezTo>
                      <a:pt x="22465" y="12625"/>
                      <a:pt x="21937" y="12724"/>
                      <a:pt x="21410" y="12806"/>
                    </a:cubicBezTo>
                    <a:cubicBezTo>
                      <a:pt x="21146" y="12855"/>
                      <a:pt x="20883" y="12888"/>
                      <a:pt x="20619" y="12938"/>
                    </a:cubicBezTo>
                    <a:cubicBezTo>
                      <a:pt x="20339" y="12971"/>
                      <a:pt x="20075" y="13020"/>
                      <a:pt x="19811" y="13053"/>
                    </a:cubicBezTo>
                    <a:cubicBezTo>
                      <a:pt x="19531" y="13103"/>
                      <a:pt x="19267" y="13136"/>
                      <a:pt x="19004" y="13185"/>
                    </a:cubicBezTo>
                    <a:cubicBezTo>
                      <a:pt x="18723" y="13218"/>
                      <a:pt x="18460" y="13251"/>
                      <a:pt x="18180" y="13284"/>
                    </a:cubicBezTo>
                    <a:cubicBezTo>
                      <a:pt x="17636" y="13366"/>
                      <a:pt x="17108" y="13432"/>
                      <a:pt x="16564" y="13498"/>
                    </a:cubicBezTo>
                    <a:cubicBezTo>
                      <a:pt x="16301" y="13548"/>
                      <a:pt x="16021" y="13581"/>
                      <a:pt x="15757" y="13614"/>
                    </a:cubicBezTo>
                    <a:cubicBezTo>
                      <a:pt x="15477" y="13647"/>
                      <a:pt x="15213" y="13680"/>
                      <a:pt x="14949" y="13712"/>
                    </a:cubicBezTo>
                    <a:cubicBezTo>
                      <a:pt x="14686" y="13729"/>
                      <a:pt x="14422" y="13762"/>
                      <a:pt x="14158" y="13795"/>
                    </a:cubicBezTo>
                    <a:cubicBezTo>
                      <a:pt x="13845" y="13828"/>
                      <a:pt x="13532" y="13861"/>
                      <a:pt x="13219" y="13894"/>
                    </a:cubicBezTo>
                    <a:cubicBezTo>
                      <a:pt x="13021" y="13927"/>
                      <a:pt x="12807" y="13943"/>
                      <a:pt x="12609" y="13960"/>
                    </a:cubicBezTo>
                    <a:lnTo>
                      <a:pt x="12609" y="13960"/>
                    </a:lnTo>
                    <a:cubicBezTo>
                      <a:pt x="12461" y="13976"/>
                      <a:pt x="12329" y="13993"/>
                      <a:pt x="12197" y="14009"/>
                    </a:cubicBezTo>
                    <a:cubicBezTo>
                      <a:pt x="12131" y="14009"/>
                      <a:pt x="12065" y="14026"/>
                      <a:pt x="11999" y="14026"/>
                    </a:cubicBezTo>
                    <a:cubicBezTo>
                      <a:pt x="11653" y="14059"/>
                      <a:pt x="11307" y="14092"/>
                      <a:pt x="10961" y="14124"/>
                    </a:cubicBezTo>
                    <a:cubicBezTo>
                      <a:pt x="10829" y="14141"/>
                      <a:pt x="10697" y="14157"/>
                      <a:pt x="10565" y="14174"/>
                    </a:cubicBezTo>
                    <a:cubicBezTo>
                      <a:pt x="10400" y="14190"/>
                      <a:pt x="10236" y="14207"/>
                      <a:pt x="10071" y="14223"/>
                    </a:cubicBezTo>
                    <a:cubicBezTo>
                      <a:pt x="10005" y="14223"/>
                      <a:pt x="9923" y="14223"/>
                      <a:pt x="9857" y="14240"/>
                    </a:cubicBezTo>
                    <a:cubicBezTo>
                      <a:pt x="9692" y="14256"/>
                      <a:pt x="9543" y="14273"/>
                      <a:pt x="9395" y="14273"/>
                    </a:cubicBezTo>
                    <a:cubicBezTo>
                      <a:pt x="9379" y="14289"/>
                      <a:pt x="9362" y="14289"/>
                      <a:pt x="9346" y="14289"/>
                    </a:cubicBezTo>
                    <a:cubicBezTo>
                      <a:pt x="8983" y="14322"/>
                      <a:pt x="8621" y="14355"/>
                      <a:pt x="8274" y="14372"/>
                    </a:cubicBezTo>
                    <a:cubicBezTo>
                      <a:pt x="8274" y="14388"/>
                      <a:pt x="8274" y="14388"/>
                      <a:pt x="8274" y="14372"/>
                    </a:cubicBezTo>
                    <a:cubicBezTo>
                      <a:pt x="8044" y="14405"/>
                      <a:pt x="7829" y="14421"/>
                      <a:pt x="7615" y="14438"/>
                    </a:cubicBezTo>
                    <a:cubicBezTo>
                      <a:pt x="7500" y="14454"/>
                      <a:pt x="7384" y="14454"/>
                      <a:pt x="7286" y="14471"/>
                    </a:cubicBezTo>
                    <a:cubicBezTo>
                      <a:pt x="7071" y="14487"/>
                      <a:pt x="6857" y="14504"/>
                      <a:pt x="6659" y="14520"/>
                    </a:cubicBezTo>
                    <a:cubicBezTo>
                      <a:pt x="5621" y="14602"/>
                      <a:pt x="4731" y="14668"/>
                      <a:pt x="4022" y="14718"/>
                    </a:cubicBezTo>
                    <a:cubicBezTo>
                      <a:pt x="3940" y="14718"/>
                      <a:pt x="3874" y="14718"/>
                      <a:pt x="3808" y="14718"/>
                    </a:cubicBezTo>
                    <a:cubicBezTo>
                      <a:pt x="3396" y="14751"/>
                      <a:pt x="3050" y="14767"/>
                      <a:pt x="2786" y="14784"/>
                    </a:cubicBezTo>
                    <a:cubicBezTo>
                      <a:pt x="2638" y="14800"/>
                      <a:pt x="2506" y="14767"/>
                      <a:pt x="2391" y="14718"/>
                    </a:cubicBezTo>
                    <a:cubicBezTo>
                      <a:pt x="2374" y="14718"/>
                      <a:pt x="2358" y="14701"/>
                      <a:pt x="2341" y="14685"/>
                    </a:cubicBezTo>
                    <a:cubicBezTo>
                      <a:pt x="2275" y="14668"/>
                      <a:pt x="2226" y="14635"/>
                      <a:pt x="2176" y="14586"/>
                    </a:cubicBezTo>
                    <a:cubicBezTo>
                      <a:pt x="2061" y="14487"/>
                      <a:pt x="1962" y="14339"/>
                      <a:pt x="1929" y="14174"/>
                    </a:cubicBezTo>
                    <a:cubicBezTo>
                      <a:pt x="841" y="9938"/>
                      <a:pt x="1" y="3280"/>
                      <a:pt x="413" y="2917"/>
                    </a:cubicBezTo>
                    <a:cubicBezTo>
                      <a:pt x="413" y="2917"/>
                      <a:pt x="429" y="2917"/>
                      <a:pt x="446" y="2901"/>
                    </a:cubicBezTo>
                    <a:cubicBezTo>
                      <a:pt x="776" y="2703"/>
                      <a:pt x="2621" y="2341"/>
                      <a:pt x="5143" y="1945"/>
                    </a:cubicBezTo>
                    <a:cubicBezTo>
                      <a:pt x="6758" y="1681"/>
                      <a:pt x="8670" y="1418"/>
                      <a:pt x="10631" y="1154"/>
                    </a:cubicBezTo>
                    <a:lnTo>
                      <a:pt x="10631" y="1154"/>
                    </a:lnTo>
                    <a:cubicBezTo>
                      <a:pt x="10895" y="1121"/>
                      <a:pt x="11159" y="1088"/>
                      <a:pt x="11439" y="1055"/>
                    </a:cubicBezTo>
                    <a:cubicBezTo>
                      <a:pt x="11966" y="989"/>
                      <a:pt x="12477" y="923"/>
                      <a:pt x="13005" y="857"/>
                    </a:cubicBezTo>
                    <a:cubicBezTo>
                      <a:pt x="13219" y="824"/>
                      <a:pt x="13450" y="808"/>
                      <a:pt x="13664" y="775"/>
                    </a:cubicBezTo>
                    <a:cubicBezTo>
                      <a:pt x="13829" y="758"/>
                      <a:pt x="13993" y="742"/>
                      <a:pt x="14158" y="709"/>
                    </a:cubicBezTo>
                    <a:cubicBezTo>
                      <a:pt x="14438" y="692"/>
                      <a:pt x="14719" y="659"/>
                      <a:pt x="14982" y="627"/>
                    </a:cubicBezTo>
                    <a:cubicBezTo>
                      <a:pt x="17125" y="379"/>
                      <a:pt x="19136" y="198"/>
                      <a:pt x="20718" y="99"/>
                    </a:cubicBezTo>
                    <a:cubicBezTo>
                      <a:pt x="20817" y="83"/>
                      <a:pt x="20932" y="83"/>
                      <a:pt x="21031" y="83"/>
                    </a:cubicBezTo>
                    <a:cubicBezTo>
                      <a:pt x="21130" y="66"/>
                      <a:pt x="21229" y="66"/>
                      <a:pt x="21327" y="66"/>
                    </a:cubicBezTo>
                    <a:cubicBezTo>
                      <a:pt x="21509" y="50"/>
                      <a:pt x="21674" y="50"/>
                      <a:pt x="21855" y="33"/>
                    </a:cubicBezTo>
                    <a:cubicBezTo>
                      <a:pt x="22728" y="0"/>
                      <a:pt x="23388" y="17"/>
                      <a:pt x="23734" y="99"/>
                    </a:cubicBezTo>
                    <a:cubicBezTo>
                      <a:pt x="23800" y="116"/>
                      <a:pt x="23849" y="165"/>
                      <a:pt x="23915" y="280"/>
                    </a:cubicBezTo>
                    <a:cubicBezTo>
                      <a:pt x="23948" y="313"/>
                      <a:pt x="23964" y="363"/>
                      <a:pt x="23997" y="412"/>
                    </a:cubicBezTo>
                    <a:lnTo>
                      <a:pt x="24014" y="445"/>
                    </a:lnTo>
                    <a:cubicBezTo>
                      <a:pt x="24030" y="478"/>
                      <a:pt x="24047" y="511"/>
                      <a:pt x="24063" y="561"/>
                    </a:cubicBezTo>
                    <a:cubicBezTo>
                      <a:pt x="24113" y="692"/>
                      <a:pt x="24179" y="874"/>
                      <a:pt x="24245" y="1072"/>
                    </a:cubicBezTo>
                    <a:cubicBezTo>
                      <a:pt x="24261" y="1154"/>
                      <a:pt x="24294" y="1236"/>
                      <a:pt x="24327" y="1319"/>
                    </a:cubicBezTo>
                    <a:cubicBezTo>
                      <a:pt x="24377" y="1517"/>
                      <a:pt x="24442" y="1747"/>
                      <a:pt x="24508" y="1978"/>
                    </a:cubicBezTo>
                    <a:cubicBezTo>
                      <a:pt x="24508" y="2044"/>
                      <a:pt x="24525" y="2093"/>
                      <a:pt x="24541" y="2159"/>
                    </a:cubicBezTo>
                    <a:cubicBezTo>
                      <a:pt x="24574" y="2291"/>
                      <a:pt x="24607" y="2406"/>
                      <a:pt x="24640" y="2555"/>
                    </a:cubicBezTo>
                    <a:cubicBezTo>
                      <a:pt x="24673" y="2670"/>
                      <a:pt x="24690" y="2786"/>
                      <a:pt x="24723" y="2917"/>
                    </a:cubicBezTo>
                    <a:cubicBezTo>
                      <a:pt x="24789" y="3198"/>
                      <a:pt x="24854" y="3494"/>
                      <a:pt x="24904" y="3791"/>
                    </a:cubicBezTo>
                    <a:cubicBezTo>
                      <a:pt x="24937" y="3906"/>
                      <a:pt x="24953" y="4022"/>
                      <a:pt x="24970" y="4137"/>
                    </a:cubicBezTo>
                    <a:cubicBezTo>
                      <a:pt x="25019" y="4368"/>
                      <a:pt x="25069" y="4615"/>
                      <a:pt x="25118" y="4862"/>
                    </a:cubicBezTo>
                    <a:cubicBezTo>
                      <a:pt x="25135" y="4994"/>
                      <a:pt x="25151" y="5126"/>
                      <a:pt x="25184" y="5258"/>
                    </a:cubicBezTo>
                    <a:cubicBezTo>
                      <a:pt x="25201" y="5357"/>
                      <a:pt x="25217" y="5455"/>
                      <a:pt x="25234" y="5554"/>
                    </a:cubicBezTo>
                    <a:cubicBezTo>
                      <a:pt x="25250" y="5620"/>
                      <a:pt x="25266" y="5703"/>
                      <a:pt x="25266" y="5785"/>
                    </a:cubicBezTo>
                    <a:cubicBezTo>
                      <a:pt x="25332" y="6164"/>
                      <a:pt x="25398" y="6560"/>
                      <a:pt x="25448" y="6939"/>
                    </a:cubicBezTo>
                    <a:cubicBezTo>
                      <a:pt x="25464" y="7021"/>
                      <a:pt x="25481" y="7104"/>
                      <a:pt x="25481" y="7169"/>
                    </a:cubicBezTo>
                    <a:cubicBezTo>
                      <a:pt x="25629" y="8125"/>
                      <a:pt x="25728" y="9032"/>
                      <a:pt x="25810" y="9839"/>
                    </a:cubicBezTo>
                    <a:cubicBezTo>
                      <a:pt x="25810" y="9905"/>
                      <a:pt x="25810" y="9971"/>
                      <a:pt x="25827" y="10037"/>
                    </a:cubicBezTo>
                    <a:cubicBezTo>
                      <a:pt x="25860" y="10532"/>
                      <a:pt x="25876" y="10960"/>
                      <a:pt x="25876" y="11339"/>
                    </a:cubicBezTo>
                    <a:close/>
                  </a:path>
                </a:pathLst>
              </a:custGeom>
              <a:noFill/>
              <a:ln w="15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1340475" y="4537125"/>
                <a:ext cx="381150" cy="353950"/>
              </a:xfrm>
              <a:custGeom>
                <a:avLst/>
                <a:gdLst/>
                <a:ahLst/>
                <a:cxnLst/>
                <a:rect l="l" t="t" r="r" b="b"/>
                <a:pathLst>
                  <a:path w="15246" h="14158" fill="none" extrusionOk="0">
                    <a:moveTo>
                      <a:pt x="13103" y="297"/>
                    </a:moveTo>
                    <a:cubicBezTo>
                      <a:pt x="13811" y="445"/>
                      <a:pt x="15245" y="8488"/>
                      <a:pt x="15245" y="11537"/>
                    </a:cubicBezTo>
                    <a:cubicBezTo>
                      <a:pt x="15245" y="11900"/>
                      <a:pt x="14998" y="12213"/>
                      <a:pt x="14635" y="12295"/>
                    </a:cubicBezTo>
                    <a:cubicBezTo>
                      <a:pt x="10696" y="13119"/>
                      <a:pt x="6065" y="13729"/>
                      <a:pt x="1978" y="14158"/>
                    </a:cubicBezTo>
                    <a:cubicBezTo>
                      <a:pt x="2011" y="11422"/>
                      <a:pt x="0" y="1352"/>
                      <a:pt x="0" y="1352"/>
                    </a:cubicBezTo>
                    <a:cubicBezTo>
                      <a:pt x="5620" y="610"/>
                      <a:pt x="11735" y="0"/>
                      <a:pt x="13103" y="297"/>
                    </a:cubicBezTo>
                    <a:close/>
                  </a:path>
                </a:pathLst>
              </a:custGeom>
              <a:noFill/>
              <a:ln w="15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1343775" y="4840800"/>
                <a:ext cx="377425" cy="123625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4945" fill="none" extrusionOk="0">
                    <a:moveTo>
                      <a:pt x="15097" y="16"/>
                    </a:moveTo>
                    <a:cubicBezTo>
                      <a:pt x="15080" y="181"/>
                      <a:pt x="15047" y="313"/>
                      <a:pt x="15014" y="412"/>
                    </a:cubicBezTo>
                    <a:cubicBezTo>
                      <a:pt x="14454" y="1714"/>
                      <a:pt x="12410" y="3115"/>
                      <a:pt x="11520" y="3362"/>
                    </a:cubicBezTo>
                    <a:cubicBezTo>
                      <a:pt x="11504" y="3362"/>
                      <a:pt x="11487" y="3379"/>
                      <a:pt x="11454" y="3379"/>
                    </a:cubicBezTo>
                    <a:cubicBezTo>
                      <a:pt x="11438" y="3379"/>
                      <a:pt x="11405" y="3395"/>
                      <a:pt x="11372" y="3395"/>
                    </a:cubicBezTo>
                    <a:cubicBezTo>
                      <a:pt x="11323" y="3412"/>
                      <a:pt x="11257" y="3412"/>
                      <a:pt x="11191" y="3428"/>
                    </a:cubicBezTo>
                    <a:cubicBezTo>
                      <a:pt x="11141" y="3445"/>
                      <a:pt x="11092" y="3445"/>
                      <a:pt x="11026" y="3461"/>
                    </a:cubicBezTo>
                    <a:cubicBezTo>
                      <a:pt x="10944" y="3478"/>
                      <a:pt x="10845" y="3494"/>
                      <a:pt x="10746" y="3510"/>
                    </a:cubicBezTo>
                    <a:cubicBezTo>
                      <a:pt x="10647" y="3527"/>
                      <a:pt x="10532" y="3543"/>
                      <a:pt x="10416" y="3560"/>
                    </a:cubicBezTo>
                    <a:cubicBezTo>
                      <a:pt x="10169" y="3609"/>
                      <a:pt x="9889" y="3659"/>
                      <a:pt x="9576" y="3692"/>
                    </a:cubicBezTo>
                    <a:cubicBezTo>
                      <a:pt x="9378" y="3725"/>
                      <a:pt x="9164" y="3758"/>
                      <a:pt x="8933" y="3791"/>
                    </a:cubicBezTo>
                    <a:cubicBezTo>
                      <a:pt x="8587" y="3857"/>
                      <a:pt x="8224" y="3906"/>
                      <a:pt x="7829" y="3955"/>
                    </a:cubicBezTo>
                    <a:cubicBezTo>
                      <a:pt x="7796" y="3972"/>
                      <a:pt x="7746" y="3972"/>
                      <a:pt x="7713" y="3972"/>
                    </a:cubicBezTo>
                    <a:cubicBezTo>
                      <a:pt x="7515" y="4005"/>
                      <a:pt x="7301" y="4038"/>
                      <a:pt x="7103" y="4071"/>
                    </a:cubicBezTo>
                    <a:cubicBezTo>
                      <a:pt x="6889" y="4104"/>
                      <a:pt x="6675" y="4120"/>
                      <a:pt x="6461" y="4153"/>
                    </a:cubicBezTo>
                    <a:cubicBezTo>
                      <a:pt x="6230" y="4186"/>
                      <a:pt x="6016" y="4219"/>
                      <a:pt x="5785" y="4252"/>
                    </a:cubicBezTo>
                    <a:cubicBezTo>
                      <a:pt x="5521" y="4285"/>
                      <a:pt x="5258" y="4318"/>
                      <a:pt x="4994" y="4351"/>
                    </a:cubicBezTo>
                    <a:cubicBezTo>
                      <a:pt x="4714" y="4400"/>
                      <a:pt x="4417" y="4433"/>
                      <a:pt x="4137" y="4466"/>
                    </a:cubicBezTo>
                    <a:cubicBezTo>
                      <a:pt x="4104" y="4466"/>
                      <a:pt x="4071" y="4483"/>
                      <a:pt x="4038" y="4483"/>
                    </a:cubicBezTo>
                    <a:lnTo>
                      <a:pt x="3642" y="4532"/>
                    </a:lnTo>
                    <a:cubicBezTo>
                      <a:pt x="3511" y="4549"/>
                      <a:pt x="3395" y="4565"/>
                      <a:pt x="3263" y="4582"/>
                    </a:cubicBezTo>
                    <a:cubicBezTo>
                      <a:pt x="2340" y="4697"/>
                      <a:pt x="1384" y="4796"/>
                      <a:pt x="429" y="4911"/>
                    </a:cubicBezTo>
                    <a:cubicBezTo>
                      <a:pt x="280" y="4928"/>
                      <a:pt x="132" y="4944"/>
                      <a:pt x="0" y="4944"/>
                    </a:cubicBezTo>
                    <a:cubicBezTo>
                      <a:pt x="346" y="4499"/>
                      <a:pt x="709" y="3922"/>
                      <a:pt x="1022" y="3412"/>
                    </a:cubicBezTo>
                    <a:cubicBezTo>
                      <a:pt x="1483" y="2686"/>
                      <a:pt x="1813" y="2060"/>
                      <a:pt x="1846" y="2011"/>
                    </a:cubicBezTo>
                    <a:lnTo>
                      <a:pt x="1846" y="2011"/>
                    </a:lnTo>
                    <a:cubicBezTo>
                      <a:pt x="2044" y="1994"/>
                      <a:pt x="2258" y="1978"/>
                      <a:pt x="2456" y="1945"/>
                    </a:cubicBezTo>
                    <a:cubicBezTo>
                      <a:pt x="2769" y="1912"/>
                      <a:pt x="3082" y="1879"/>
                      <a:pt x="3395" y="1846"/>
                    </a:cubicBezTo>
                    <a:cubicBezTo>
                      <a:pt x="3659" y="1813"/>
                      <a:pt x="3923" y="1780"/>
                      <a:pt x="4186" y="1763"/>
                    </a:cubicBezTo>
                    <a:cubicBezTo>
                      <a:pt x="4450" y="1731"/>
                      <a:pt x="4714" y="1698"/>
                      <a:pt x="4994" y="1665"/>
                    </a:cubicBezTo>
                    <a:cubicBezTo>
                      <a:pt x="5258" y="1632"/>
                      <a:pt x="5538" y="1599"/>
                      <a:pt x="5801" y="1549"/>
                    </a:cubicBezTo>
                    <a:cubicBezTo>
                      <a:pt x="6345" y="1483"/>
                      <a:pt x="6873" y="1417"/>
                      <a:pt x="7417" y="1335"/>
                    </a:cubicBezTo>
                    <a:cubicBezTo>
                      <a:pt x="7697" y="1302"/>
                      <a:pt x="7960" y="1269"/>
                      <a:pt x="8241" y="1236"/>
                    </a:cubicBezTo>
                    <a:cubicBezTo>
                      <a:pt x="8504" y="1187"/>
                      <a:pt x="8768" y="1154"/>
                      <a:pt x="9048" y="1104"/>
                    </a:cubicBezTo>
                    <a:cubicBezTo>
                      <a:pt x="9312" y="1071"/>
                      <a:pt x="9576" y="1022"/>
                      <a:pt x="9856" y="989"/>
                    </a:cubicBezTo>
                    <a:cubicBezTo>
                      <a:pt x="10120" y="939"/>
                      <a:pt x="10383" y="906"/>
                      <a:pt x="10647" y="857"/>
                    </a:cubicBezTo>
                    <a:cubicBezTo>
                      <a:pt x="11174" y="775"/>
                      <a:pt x="11702" y="676"/>
                      <a:pt x="12229" y="593"/>
                    </a:cubicBezTo>
                    <a:cubicBezTo>
                      <a:pt x="12641" y="511"/>
                      <a:pt x="13037" y="445"/>
                      <a:pt x="13432" y="363"/>
                    </a:cubicBezTo>
                    <a:cubicBezTo>
                      <a:pt x="13531" y="346"/>
                      <a:pt x="13630" y="330"/>
                      <a:pt x="13729" y="297"/>
                    </a:cubicBezTo>
                    <a:cubicBezTo>
                      <a:pt x="13927" y="264"/>
                      <a:pt x="14124" y="231"/>
                      <a:pt x="14322" y="181"/>
                    </a:cubicBezTo>
                    <a:cubicBezTo>
                      <a:pt x="14388" y="165"/>
                      <a:pt x="14454" y="165"/>
                      <a:pt x="14503" y="148"/>
                    </a:cubicBezTo>
                    <a:lnTo>
                      <a:pt x="14569" y="132"/>
                    </a:lnTo>
                    <a:cubicBezTo>
                      <a:pt x="14569" y="132"/>
                      <a:pt x="14586" y="132"/>
                      <a:pt x="14586" y="115"/>
                    </a:cubicBezTo>
                    <a:cubicBezTo>
                      <a:pt x="14619" y="115"/>
                      <a:pt x="14635" y="99"/>
                      <a:pt x="14668" y="99"/>
                    </a:cubicBezTo>
                    <a:cubicBezTo>
                      <a:pt x="14685" y="82"/>
                      <a:pt x="14718" y="66"/>
                      <a:pt x="14734" y="49"/>
                    </a:cubicBezTo>
                    <a:cubicBezTo>
                      <a:pt x="14751" y="33"/>
                      <a:pt x="14784" y="16"/>
                      <a:pt x="14800" y="0"/>
                    </a:cubicBezTo>
                    <a:lnTo>
                      <a:pt x="14817" y="0"/>
                    </a:lnTo>
                    <a:cubicBezTo>
                      <a:pt x="14998" y="16"/>
                      <a:pt x="15097" y="16"/>
                      <a:pt x="15097" y="16"/>
                    </a:cubicBezTo>
                    <a:close/>
                  </a:path>
                </a:pathLst>
              </a:custGeom>
              <a:noFill/>
              <a:ln w="15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1028575" y="4542075"/>
                <a:ext cx="693450" cy="435125"/>
              </a:xfrm>
              <a:custGeom>
                <a:avLst/>
                <a:gdLst/>
                <a:ahLst/>
                <a:cxnLst/>
                <a:rect l="l" t="t" r="r" b="b"/>
                <a:pathLst>
                  <a:path w="27738" h="17405" fill="none" extrusionOk="0">
                    <a:moveTo>
                      <a:pt x="27721" y="11339"/>
                    </a:moveTo>
                    <a:lnTo>
                      <a:pt x="27721" y="11356"/>
                    </a:lnTo>
                    <a:cubicBezTo>
                      <a:pt x="27738" y="11586"/>
                      <a:pt x="27721" y="11801"/>
                      <a:pt x="27705" y="11965"/>
                    </a:cubicBezTo>
                    <a:cubicBezTo>
                      <a:pt x="27688" y="12130"/>
                      <a:pt x="27655" y="12262"/>
                      <a:pt x="27622" y="12361"/>
                    </a:cubicBezTo>
                    <a:cubicBezTo>
                      <a:pt x="27062" y="13663"/>
                      <a:pt x="25018" y="15064"/>
                      <a:pt x="24128" y="15311"/>
                    </a:cubicBezTo>
                    <a:cubicBezTo>
                      <a:pt x="24112" y="15311"/>
                      <a:pt x="24095" y="15328"/>
                      <a:pt x="24062" y="15328"/>
                    </a:cubicBezTo>
                    <a:cubicBezTo>
                      <a:pt x="24046" y="15328"/>
                      <a:pt x="24013" y="15344"/>
                      <a:pt x="23980" y="15344"/>
                    </a:cubicBezTo>
                    <a:cubicBezTo>
                      <a:pt x="23931" y="15361"/>
                      <a:pt x="23865" y="15361"/>
                      <a:pt x="23799" y="15377"/>
                    </a:cubicBezTo>
                    <a:cubicBezTo>
                      <a:pt x="23749" y="15394"/>
                      <a:pt x="23700" y="15394"/>
                      <a:pt x="23634" y="15410"/>
                    </a:cubicBezTo>
                    <a:cubicBezTo>
                      <a:pt x="23552" y="15427"/>
                      <a:pt x="23453" y="15443"/>
                      <a:pt x="23354" y="15459"/>
                    </a:cubicBezTo>
                    <a:cubicBezTo>
                      <a:pt x="23255" y="15476"/>
                      <a:pt x="23140" y="15492"/>
                      <a:pt x="23024" y="15509"/>
                    </a:cubicBezTo>
                    <a:cubicBezTo>
                      <a:pt x="22777" y="15558"/>
                      <a:pt x="22497" y="15608"/>
                      <a:pt x="22184" y="15641"/>
                    </a:cubicBezTo>
                    <a:cubicBezTo>
                      <a:pt x="21986" y="15674"/>
                      <a:pt x="21772" y="15707"/>
                      <a:pt x="21541" y="15740"/>
                    </a:cubicBezTo>
                    <a:cubicBezTo>
                      <a:pt x="21195" y="15806"/>
                      <a:pt x="20832" y="15855"/>
                      <a:pt x="20437" y="15904"/>
                    </a:cubicBezTo>
                    <a:cubicBezTo>
                      <a:pt x="20404" y="15921"/>
                      <a:pt x="20354" y="15921"/>
                      <a:pt x="20321" y="15921"/>
                    </a:cubicBezTo>
                    <a:cubicBezTo>
                      <a:pt x="20123" y="15954"/>
                      <a:pt x="19926" y="15987"/>
                      <a:pt x="19711" y="16020"/>
                    </a:cubicBezTo>
                    <a:cubicBezTo>
                      <a:pt x="19497" y="16036"/>
                      <a:pt x="19283" y="16069"/>
                      <a:pt x="19069" y="16102"/>
                    </a:cubicBezTo>
                    <a:cubicBezTo>
                      <a:pt x="18838" y="16135"/>
                      <a:pt x="18624" y="16168"/>
                      <a:pt x="18393" y="16201"/>
                    </a:cubicBezTo>
                    <a:cubicBezTo>
                      <a:pt x="18129" y="16234"/>
                      <a:pt x="17866" y="16267"/>
                      <a:pt x="17602" y="16300"/>
                    </a:cubicBezTo>
                    <a:cubicBezTo>
                      <a:pt x="17322" y="16333"/>
                      <a:pt x="17025" y="16382"/>
                      <a:pt x="16728" y="16415"/>
                    </a:cubicBezTo>
                    <a:cubicBezTo>
                      <a:pt x="16712" y="16415"/>
                      <a:pt x="16679" y="16415"/>
                      <a:pt x="16646" y="16432"/>
                    </a:cubicBezTo>
                    <a:cubicBezTo>
                      <a:pt x="16514" y="16448"/>
                      <a:pt x="16382" y="16465"/>
                      <a:pt x="16250" y="16481"/>
                    </a:cubicBezTo>
                    <a:cubicBezTo>
                      <a:pt x="16119" y="16498"/>
                      <a:pt x="16003" y="16514"/>
                      <a:pt x="15871" y="16531"/>
                    </a:cubicBezTo>
                    <a:cubicBezTo>
                      <a:pt x="14948" y="16646"/>
                      <a:pt x="13992" y="16745"/>
                      <a:pt x="13037" y="16860"/>
                    </a:cubicBezTo>
                    <a:cubicBezTo>
                      <a:pt x="12888" y="16877"/>
                      <a:pt x="12740" y="16893"/>
                      <a:pt x="12608" y="16893"/>
                    </a:cubicBezTo>
                    <a:cubicBezTo>
                      <a:pt x="11735" y="16992"/>
                      <a:pt x="10878" y="17075"/>
                      <a:pt x="10054" y="17141"/>
                    </a:cubicBezTo>
                    <a:cubicBezTo>
                      <a:pt x="9724" y="17173"/>
                      <a:pt x="9394" y="17206"/>
                      <a:pt x="9065" y="17223"/>
                    </a:cubicBezTo>
                    <a:cubicBezTo>
                      <a:pt x="8076" y="17305"/>
                      <a:pt x="7136" y="17355"/>
                      <a:pt x="6279" y="17388"/>
                    </a:cubicBezTo>
                    <a:cubicBezTo>
                      <a:pt x="6082" y="17388"/>
                      <a:pt x="5884" y="17388"/>
                      <a:pt x="5686" y="17404"/>
                    </a:cubicBezTo>
                    <a:cubicBezTo>
                      <a:pt x="5159" y="17404"/>
                      <a:pt x="4664" y="17404"/>
                      <a:pt x="4219" y="17388"/>
                    </a:cubicBezTo>
                    <a:cubicBezTo>
                      <a:pt x="3939" y="17371"/>
                      <a:pt x="3675" y="17355"/>
                      <a:pt x="3445" y="17338"/>
                    </a:cubicBezTo>
                    <a:cubicBezTo>
                      <a:pt x="3214" y="17305"/>
                      <a:pt x="3000" y="17289"/>
                      <a:pt x="2802" y="17256"/>
                    </a:cubicBezTo>
                    <a:cubicBezTo>
                      <a:pt x="2670" y="17223"/>
                      <a:pt x="2555" y="17206"/>
                      <a:pt x="2456" y="17173"/>
                    </a:cubicBezTo>
                    <a:cubicBezTo>
                      <a:pt x="2357" y="17141"/>
                      <a:pt x="2258" y="17108"/>
                      <a:pt x="2176" y="17075"/>
                    </a:cubicBezTo>
                    <a:cubicBezTo>
                      <a:pt x="2143" y="17058"/>
                      <a:pt x="2110" y="17025"/>
                      <a:pt x="2077" y="17009"/>
                    </a:cubicBezTo>
                    <a:cubicBezTo>
                      <a:pt x="2011" y="16976"/>
                      <a:pt x="1961" y="16926"/>
                      <a:pt x="1912" y="16877"/>
                    </a:cubicBezTo>
                    <a:cubicBezTo>
                      <a:pt x="1154" y="16003"/>
                      <a:pt x="0" y="7911"/>
                      <a:pt x="148" y="6593"/>
                    </a:cubicBezTo>
                    <a:cubicBezTo>
                      <a:pt x="313" y="5291"/>
                      <a:pt x="1368" y="3577"/>
                      <a:pt x="2258" y="2917"/>
                    </a:cubicBezTo>
                    <a:cubicBezTo>
                      <a:pt x="2258" y="2917"/>
                      <a:pt x="2274" y="2917"/>
                      <a:pt x="2291" y="2901"/>
                    </a:cubicBezTo>
                    <a:cubicBezTo>
                      <a:pt x="2621" y="2703"/>
                      <a:pt x="4466" y="2341"/>
                      <a:pt x="6988" y="1945"/>
                    </a:cubicBezTo>
                    <a:cubicBezTo>
                      <a:pt x="8603" y="1681"/>
                      <a:pt x="10515" y="1418"/>
                      <a:pt x="12476" y="1154"/>
                    </a:cubicBezTo>
                    <a:lnTo>
                      <a:pt x="12476" y="1154"/>
                    </a:lnTo>
                    <a:cubicBezTo>
                      <a:pt x="12740" y="1121"/>
                      <a:pt x="13004" y="1088"/>
                      <a:pt x="13284" y="1055"/>
                    </a:cubicBezTo>
                    <a:cubicBezTo>
                      <a:pt x="13811" y="989"/>
                      <a:pt x="14322" y="923"/>
                      <a:pt x="14850" y="857"/>
                    </a:cubicBezTo>
                    <a:cubicBezTo>
                      <a:pt x="15064" y="824"/>
                      <a:pt x="15295" y="808"/>
                      <a:pt x="15509" y="775"/>
                    </a:cubicBezTo>
                    <a:cubicBezTo>
                      <a:pt x="15674" y="758"/>
                      <a:pt x="15838" y="742"/>
                      <a:pt x="16003" y="709"/>
                    </a:cubicBezTo>
                    <a:cubicBezTo>
                      <a:pt x="16283" y="692"/>
                      <a:pt x="16564" y="659"/>
                      <a:pt x="16827" y="627"/>
                    </a:cubicBezTo>
                    <a:cubicBezTo>
                      <a:pt x="18970" y="379"/>
                      <a:pt x="20981" y="198"/>
                      <a:pt x="22563" y="99"/>
                    </a:cubicBezTo>
                    <a:cubicBezTo>
                      <a:pt x="22662" y="83"/>
                      <a:pt x="22777" y="83"/>
                      <a:pt x="22876" y="83"/>
                    </a:cubicBezTo>
                    <a:cubicBezTo>
                      <a:pt x="22975" y="66"/>
                      <a:pt x="23074" y="66"/>
                      <a:pt x="23172" y="66"/>
                    </a:cubicBezTo>
                    <a:cubicBezTo>
                      <a:pt x="23354" y="50"/>
                      <a:pt x="23519" y="50"/>
                      <a:pt x="23700" y="33"/>
                    </a:cubicBezTo>
                    <a:cubicBezTo>
                      <a:pt x="24573" y="0"/>
                      <a:pt x="25233" y="17"/>
                      <a:pt x="25579" y="99"/>
                    </a:cubicBezTo>
                    <a:cubicBezTo>
                      <a:pt x="25645" y="116"/>
                      <a:pt x="25694" y="165"/>
                      <a:pt x="25760" y="280"/>
                    </a:cubicBezTo>
                    <a:cubicBezTo>
                      <a:pt x="25793" y="313"/>
                      <a:pt x="25809" y="363"/>
                      <a:pt x="25842" y="412"/>
                    </a:cubicBezTo>
                    <a:lnTo>
                      <a:pt x="25859" y="445"/>
                    </a:lnTo>
                    <a:cubicBezTo>
                      <a:pt x="25875" y="478"/>
                      <a:pt x="25892" y="511"/>
                      <a:pt x="25908" y="561"/>
                    </a:cubicBezTo>
                    <a:cubicBezTo>
                      <a:pt x="25958" y="692"/>
                      <a:pt x="26024" y="874"/>
                      <a:pt x="26090" y="1072"/>
                    </a:cubicBezTo>
                    <a:cubicBezTo>
                      <a:pt x="26106" y="1154"/>
                      <a:pt x="26139" y="1236"/>
                      <a:pt x="26172" y="1319"/>
                    </a:cubicBezTo>
                    <a:cubicBezTo>
                      <a:pt x="26222" y="1517"/>
                      <a:pt x="26287" y="1747"/>
                      <a:pt x="26353" y="1978"/>
                    </a:cubicBezTo>
                    <a:cubicBezTo>
                      <a:pt x="26353" y="2044"/>
                      <a:pt x="26370" y="2093"/>
                      <a:pt x="26386" y="2159"/>
                    </a:cubicBezTo>
                    <a:cubicBezTo>
                      <a:pt x="26419" y="2291"/>
                      <a:pt x="26452" y="2406"/>
                      <a:pt x="26485" y="2555"/>
                    </a:cubicBezTo>
                    <a:cubicBezTo>
                      <a:pt x="26518" y="2670"/>
                      <a:pt x="26535" y="2786"/>
                      <a:pt x="26568" y="2917"/>
                    </a:cubicBezTo>
                    <a:cubicBezTo>
                      <a:pt x="26634" y="3198"/>
                      <a:pt x="26699" y="3494"/>
                      <a:pt x="26749" y="3791"/>
                    </a:cubicBezTo>
                    <a:cubicBezTo>
                      <a:pt x="26782" y="3906"/>
                      <a:pt x="26798" y="4022"/>
                      <a:pt x="26815" y="4137"/>
                    </a:cubicBezTo>
                    <a:cubicBezTo>
                      <a:pt x="26864" y="4368"/>
                      <a:pt x="26914" y="4615"/>
                      <a:pt x="26963" y="4862"/>
                    </a:cubicBezTo>
                    <a:cubicBezTo>
                      <a:pt x="26980" y="4994"/>
                      <a:pt x="26996" y="5126"/>
                      <a:pt x="27029" y="5258"/>
                    </a:cubicBezTo>
                    <a:cubicBezTo>
                      <a:pt x="27046" y="5357"/>
                      <a:pt x="27062" y="5455"/>
                      <a:pt x="27079" y="5554"/>
                    </a:cubicBezTo>
                    <a:cubicBezTo>
                      <a:pt x="27095" y="5620"/>
                      <a:pt x="27111" y="5703"/>
                      <a:pt x="27111" y="5785"/>
                    </a:cubicBezTo>
                    <a:cubicBezTo>
                      <a:pt x="27177" y="6164"/>
                      <a:pt x="27243" y="6560"/>
                      <a:pt x="27293" y="6939"/>
                    </a:cubicBezTo>
                    <a:cubicBezTo>
                      <a:pt x="27309" y="7021"/>
                      <a:pt x="27326" y="7104"/>
                      <a:pt x="27326" y="7169"/>
                    </a:cubicBezTo>
                    <a:cubicBezTo>
                      <a:pt x="27474" y="8125"/>
                      <a:pt x="27573" y="9032"/>
                      <a:pt x="27655" y="9839"/>
                    </a:cubicBezTo>
                    <a:cubicBezTo>
                      <a:pt x="27655" y="9905"/>
                      <a:pt x="27655" y="9971"/>
                      <a:pt x="27672" y="10037"/>
                    </a:cubicBezTo>
                    <a:cubicBezTo>
                      <a:pt x="27705" y="10532"/>
                      <a:pt x="27721" y="10960"/>
                      <a:pt x="27721" y="11339"/>
                    </a:cubicBezTo>
                    <a:close/>
                  </a:path>
                </a:pathLst>
              </a:custGeom>
              <a:noFill/>
              <a:ln w="15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6" name="Google Shape;436;p7"/>
            <p:cNvGrpSpPr/>
            <p:nvPr/>
          </p:nvGrpSpPr>
          <p:grpSpPr>
            <a:xfrm rot="-2700000">
              <a:off x="908" y="4092171"/>
              <a:ext cx="915541" cy="696343"/>
              <a:chOff x="131175" y="4309275"/>
              <a:chExt cx="915550" cy="696350"/>
            </a:xfrm>
          </p:grpSpPr>
          <p:sp>
            <p:nvSpPr>
              <p:cNvPr id="437" name="Google Shape;437;p7"/>
              <p:cNvSpPr/>
              <p:nvPr/>
            </p:nvSpPr>
            <p:spPr>
              <a:xfrm>
                <a:off x="131175" y="4309275"/>
                <a:ext cx="910600" cy="693450"/>
              </a:xfrm>
              <a:custGeom>
                <a:avLst/>
                <a:gdLst/>
                <a:ahLst/>
                <a:cxnLst/>
                <a:rect l="l" t="t" r="r" b="b"/>
                <a:pathLst>
                  <a:path w="36424" h="27738" extrusionOk="0">
                    <a:moveTo>
                      <a:pt x="25546" y="0"/>
                    </a:moveTo>
                    <a:cubicBezTo>
                      <a:pt x="19201" y="2885"/>
                      <a:pt x="6774" y="10763"/>
                      <a:pt x="5851" y="11339"/>
                    </a:cubicBezTo>
                    <a:cubicBezTo>
                      <a:pt x="5736" y="11405"/>
                      <a:pt x="5587" y="11488"/>
                      <a:pt x="5422" y="11587"/>
                    </a:cubicBezTo>
                    <a:cubicBezTo>
                      <a:pt x="5192" y="11702"/>
                      <a:pt x="4911" y="11834"/>
                      <a:pt x="4598" y="11999"/>
                    </a:cubicBezTo>
                    <a:cubicBezTo>
                      <a:pt x="4499" y="12048"/>
                      <a:pt x="4401" y="12098"/>
                      <a:pt x="4285" y="12147"/>
                    </a:cubicBezTo>
                    <a:cubicBezTo>
                      <a:pt x="4219" y="12180"/>
                      <a:pt x="4153" y="12213"/>
                      <a:pt x="4087" y="12246"/>
                    </a:cubicBezTo>
                    <a:cubicBezTo>
                      <a:pt x="3857" y="12361"/>
                      <a:pt x="3626" y="12493"/>
                      <a:pt x="3395" y="12608"/>
                    </a:cubicBezTo>
                    <a:cubicBezTo>
                      <a:pt x="3247" y="12691"/>
                      <a:pt x="3082" y="12790"/>
                      <a:pt x="2934" y="12872"/>
                    </a:cubicBezTo>
                    <a:cubicBezTo>
                      <a:pt x="2769" y="12971"/>
                      <a:pt x="2588" y="13070"/>
                      <a:pt x="2423" y="13185"/>
                    </a:cubicBezTo>
                    <a:cubicBezTo>
                      <a:pt x="1417" y="13828"/>
                      <a:pt x="527" y="14586"/>
                      <a:pt x="264" y="15443"/>
                    </a:cubicBezTo>
                    <a:cubicBezTo>
                      <a:pt x="0" y="16267"/>
                      <a:pt x="940" y="18558"/>
                      <a:pt x="2225" y="20931"/>
                    </a:cubicBezTo>
                    <a:cubicBezTo>
                      <a:pt x="3939" y="24129"/>
                      <a:pt x="6279" y="27474"/>
                      <a:pt x="7169" y="27705"/>
                    </a:cubicBezTo>
                    <a:cubicBezTo>
                      <a:pt x="7252" y="27727"/>
                      <a:pt x="7346" y="27737"/>
                      <a:pt x="7450" y="27737"/>
                    </a:cubicBezTo>
                    <a:cubicBezTo>
                      <a:pt x="8053" y="27737"/>
                      <a:pt x="8992" y="27389"/>
                      <a:pt x="10004" y="26898"/>
                    </a:cubicBezTo>
                    <a:cubicBezTo>
                      <a:pt x="10103" y="26848"/>
                      <a:pt x="10218" y="26799"/>
                      <a:pt x="10317" y="26749"/>
                    </a:cubicBezTo>
                    <a:cubicBezTo>
                      <a:pt x="10400" y="26700"/>
                      <a:pt x="10466" y="26667"/>
                      <a:pt x="10548" y="26617"/>
                    </a:cubicBezTo>
                    <a:cubicBezTo>
                      <a:pt x="10795" y="26502"/>
                      <a:pt x="11042" y="26370"/>
                      <a:pt x="11273" y="26238"/>
                    </a:cubicBezTo>
                    <a:cubicBezTo>
                      <a:pt x="11290" y="26222"/>
                      <a:pt x="11306" y="26222"/>
                      <a:pt x="11323" y="26205"/>
                    </a:cubicBezTo>
                    <a:cubicBezTo>
                      <a:pt x="11454" y="26139"/>
                      <a:pt x="11570" y="26073"/>
                      <a:pt x="11702" y="26008"/>
                    </a:cubicBezTo>
                    <a:cubicBezTo>
                      <a:pt x="11817" y="25942"/>
                      <a:pt x="11932" y="25876"/>
                      <a:pt x="12048" y="25810"/>
                    </a:cubicBezTo>
                    <a:cubicBezTo>
                      <a:pt x="12180" y="25727"/>
                      <a:pt x="12295" y="25661"/>
                      <a:pt x="12410" y="25596"/>
                    </a:cubicBezTo>
                    <a:cubicBezTo>
                      <a:pt x="12476" y="25563"/>
                      <a:pt x="12542" y="25513"/>
                      <a:pt x="12592" y="25480"/>
                    </a:cubicBezTo>
                    <a:cubicBezTo>
                      <a:pt x="12888" y="25315"/>
                      <a:pt x="13169" y="25151"/>
                      <a:pt x="13416" y="24986"/>
                    </a:cubicBezTo>
                    <a:cubicBezTo>
                      <a:pt x="14075" y="24590"/>
                      <a:pt x="14553" y="24277"/>
                      <a:pt x="14685" y="24211"/>
                    </a:cubicBezTo>
                    <a:cubicBezTo>
                      <a:pt x="15212" y="23914"/>
                      <a:pt x="32534" y="13268"/>
                      <a:pt x="32781" y="13037"/>
                    </a:cubicBezTo>
                    <a:cubicBezTo>
                      <a:pt x="32781" y="13037"/>
                      <a:pt x="32781" y="13037"/>
                      <a:pt x="32798" y="13004"/>
                    </a:cubicBezTo>
                    <a:cubicBezTo>
                      <a:pt x="32798" y="12988"/>
                      <a:pt x="32814" y="12971"/>
                      <a:pt x="32831" y="12955"/>
                    </a:cubicBezTo>
                    <a:cubicBezTo>
                      <a:pt x="32863" y="12856"/>
                      <a:pt x="32946" y="12691"/>
                      <a:pt x="33045" y="12460"/>
                    </a:cubicBezTo>
                    <a:cubicBezTo>
                      <a:pt x="33061" y="12427"/>
                      <a:pt x="33094" y="12378"/>
                      <a:pt x="33111" y="12328"/>
                    </a:cubicBezTo>
                    <a:cubicBezTo>
                      <a:pt x="33210" y="12131"/>
                      <a:pt x="33308" y="11883"/>
                      <a:pt x="33424" y="11620"/>
                    </a:cubicBezTo>
                    <a:cubicBezTo>
                      <a:pt x="33457" y="11554"/>
                      <a:pt x="33490" y="11488"/>
                      <a:pt x="33523" y="11422"/>
                    </a:cubicBezTo>
                    <a:cubicBezTo>
                      <a:pt x="33655" y="11142"/>
                      <a:pt x="33786" y="10829"/>
                      <a:pt x="33935" y="10499"/>
                    </a:cubicBezTo>
                    <a:cubicBezTo>
                      <a:pt x="33984" y="10384"/>
                      <a:pt x="34034" y="10252"/>
                      <a:pt x="34083" y="10136"/>
                    </a:cubicBezTo>
                    <a:cubicBezTo>
                      <a:pt x="34133" y="10037"/>
                      <a:pt x="34165" y="9955"/>
                      <a:pt x="34198" y="9873"/>
                    </a:cubicBezTo>
                    <a:cubicBezTo>
                      <a:pt x="34248" y="9757"/>
                      <a:pt x="34297" y="9642"/>
                      <a:pt x="34363" y="9510"/>
                    </a:cubicBezTo>
                    <a:cubicBezTo>
                      <a:pt x="34495" y="9197"/>
                      <a:pt x="34627" y="8867"/>
                      <a:pt x="34759" y="8554"/>
                    </a:cubicBezTo>
                    <a:cubicBezTo>
                      <a:pt x="34792" y="8488"/>
                      <a:pt x="34825" y="8406"/>
                      <a:pt x="34841" y="8340"/>
                    </a:cubicBezTo>
                    <a:cubicBezTo>
                      <a:pt x="34874" y="8274"/>
                      <a:pt x="34907" y="8208"/>
                      <a:pt x="34924" y="8142"/>
                    </a:cubicBezTo>
                    <a:cubicBezTo>
                      <a:pt x="35105" y="7697"/>
                      <a:pt x="35286" y="7252"/>
                      <a:pt x="35451" y="6840"/>
                    </a:cubicBezTo>
                    <a:lnTo>
                      <a:pt x="35451" y="6824"/>
                    </a:lnTo>
                    <a:cubicBezTo>
                      <a:pt x="35533" y="6593"/>
                      <a:pt x="35632" y="6362"/>
                      <a:pt x="35698" y="6148"/>
                    </a:cubicBezTo>
                    <a:cubicBezTo>
                      <a:pt x="35764" y="5967"/>
                      <a:pt x="35830" y="5785"/>
                      <a:pt x="35896" y="5620"/>
                    </a:cubicBezTo>
                    <a:cubicBezTo>
                      <a:pt x="36077" y="5077"/>
                      <a:pt x="36226" y="4582"/>
                      <a:pt x="36308" y="4203"/>
                    </a:cubicBezTo>
                    <a:cubicBezTo>
                      <a:pt x="36325" y="4154"/>
                      <a:pt x="36325" y="4121"/>
                      <a:pt x="36341" y="4071"/>
                    </a:cubicBezTo>
                    <a:cubicBezTo>
                      <a:pt x="36357" y="4022"/>
                      <a:pt x="36357" y="3989"/>
                      <a:pt x="36357" y="3939"/>
                    </a:cubicBezTo>
                    <a:cubicBezTo>
                      <a:pt x="36374" y="3890"/>
                      <a:pt x="36374" y="3857"/>
                      <a:pt x="36390" y="3808"/>
                    </a:cubicBezTo>
                    <a:cubicBezTo>
                      <a:pt x="36423" y="3511"/>
                      <a:pt x="36407" y="3313"/>
                      <a:pt x="36308" y="3247"/>
                    </a:cubicBezTo>
                    <a:cubicBezTo>
                      <a:pt x="36259" y="3214"/>
                      <a:pt x="36193" y="3181"/>
                      <a:pt x="36094" y="3132"/>
                    </a:cubicBezTo>
                    <a:cubicBezTo>
                      <a:pt x="36044" y="3115"/>
                      <a:pt x="36011" y="3099"/>
                      <a:pt x="35962" y="3082"/>
                    </a:cubicBezTo>
                    <a:cubicBezTo>
                      <a:pt x="35929" y="3082"/>
                      <a:pt x="35912" y="3066"/>
                      <a:pt x="35880" y="3049"/>
                    </a:cubicBezTo>
                    <a:cubicBezTo>
                      <a:pt x="35830" y="3033"/>
                      <a:pt x="35781" y="3016"/>
                      <a:pt x="35715" y="3000"/>
                    </a:cubicBezTo>
                    <a:cubicBezTo>
                      <a:pt x="35649" y="2967"/>
                      <a:pt x="35566" y="2934"/>
                      <a:pt x="35468" y="2901"/>
                    </a:cubicBezTo>
                    <a:cubicBezTo>
                      <a:pt x="35402" y="2885"/>
                      <a:pt x="35303" y="2852"/>
                      <a:pt x="35220" y="2819"/>
                    </a:cubicBezTo>
                    <a:cubicBezTo>
                      <a:pt x="35187" y="2802"/>
                      <a:pt x="35138" y="2786"/>
                      <a:pt x="35105" y="2786"/>
                    </a:cubicBezTo>
                    <a:cubicBezTo>
                      <a:pt x="35023" y="2753"/>
                      <a:pt x="34940" y="2720"/>
                      <a:pt x="34858" y="2703"/>
                    </a:cubicBezTo>
                    <a:cubicBezTo>
                      <a:pt x="34792" y="2670"/>
                      <a:pt x="34726" y="2654"/>
                      <a:pt x="34660" y="2637"/>
                    </a:cubicBezTo>
                    <a:cubicBezTo>
                      <a:pt x="34297" y="2522"/>
                      <a:pt x="33869" y="2390"/>
                      <a:pt x="33424" y="2242"/>
                    </a:cubicBezTo>
                    <a:cubicBezTo>
                      <a:pt x="33325" y="2225"/>
                      <a:pt x="33226" y="2192"/>
                      <a:pt x="33127" y="2159"/>
                    </a:cubicBezTo>
                    <a:cubicBezTo>
                      <a:pt x="33094" y="2143"/>
                      <a:pt x="33045" y="2127"/>
                      <a:pt x="33012" y="2127"/>
                    </a:cubicBezTo>
                    <a:cubicBezTo>
                      <a:pt x="32946" y="2094"/>
                      <a:pt x="32880" y="2077"/>
                      <a:pt x="32798" y="2061"/>
                    </a:cubicBezTo>
                    <a:cubicBezTo>
                      <a:pt x="32567" y="1995"/>
                      <a:pt x="32320" y="1912"/>
                      <a:pt x="32072" y="1846"/>
                    </a:cubicBezTo>
                    <a:cubicBezTo>
                      <a:pt x="31842" y="1780"/>
                      <a:pt x="31594" y="1698"/>
                      <a:pt x="31347" y="1632"/>
                    </a:cubicBezTo>
                    <a:cubicBezTo>
                      <a:pt x="31116" y="1566"/>
                      <a:pt x="30886" y="1500"/>
                      <a:pt x="30655" y="1434"/>
                    </a:cubicBezTo>
                    <a:cubicBezTo>
                      <a:pt x="30639" y="1434"/>
                      <a:pt x="30639" y="1418"/>
                      <a:pt x="30622" y="1418"/>
                    </a:cubicBezTo>
                    <a:cubicBezTo>
                      <a:pt x="30325" y="1335"/>
                      <a:pt x="30029" y="1253"/>
                      <a:pt x="29732" y="1171"/>
                    </a:cubicBezTo>
                    <a:cubicBezTo>
                      <a:pt x="29699" y="1154"/>
                      <a:pt x="29683" y="1154"/>
                      <a:pt x="29666" y="1154"/>
                    </a:cubicBezTo>
                    <a:cubicBezTo>
                      <a:pt x="29501" y="1105"/>
                      <a:pt x="29353" y="1055"/>
                      <a:pt x="29205" y="1022"/>
                    </a:cubicBezTo>
                    <a:cubicBezTo>
                      <a:pt x="28479" y="808"/>
                      <a:pt x="27804" y="627"/>
                      <a:pt x="27243" y="462"/>
                    </a:cubicBezTo>
                    <a:cubicBezTo>
                      <a:pt x="27161" y="445"/>
                      <a:pt x="27095" y="429"/>
                      <a:pt x="27013" y="412"/>
                    </a:cubicBezTo>
                    <a:cubicBezTo>
                      <a:pt x="26980" y="396"/>
                      <a:pt x="26947" y="380"/>
                      <a:pt x="26897" y="380"/>
                    </a:cubicBezTo>
                    <a:cubicBezTo>
                      <a:pt x="26831" y="363"/>
                      <a:pt x="26765" y="330"/>
                      <a:pt x="26700" y="314"/>
                    </a:cubicBezTo>
                    <a:cubicBezTo>
                      <a:pt x="26518" y="264"/>
                      <a:pt x="26353" y="231"/>
                      <a:pt x="26205" y="182"/>
                    </a:cubicBezTo>
                    <a:cubicBezTo>
                      <a:pt x="26172" y="165"/>
                      <a:pt x="26123" y="165"/>
                      <a:pt x="26090" y="149"/>
                    </a:cubicBezTo>
                    <a:cubicBezTo>
                      <a:pt x="25991" y="132"/>
                      <a:pt x="25908" y="99"/>
                      <a:pt x="25826" y="83"/>
                    </a:cubicBezTo>
                    <a:cubicBezTo>
                      <a:pt x="25793" y="66"/>
                      <a:pt x="25760" y="66"/>
                      <a:pt x="25727" y="50"/>
                    </a:cubicBezTo>
                    <a:cubicBezTo>
                      <a:pt x="25612" y="17"/>
                      <a:pt x="25546" y="0"/>
                      <a:pt x="255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131175" y="4631075"/>
                <a:ext cx="263725" cy="371650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4866" extrusionOk="0">
                    <a:moveTo>
                      <a:pt x="2934" y="0"/>
                    </a:moveTo>
                    <a:cubicBezTo>
                      <a:pt x="2769" y="99"/>
                      <a:pt x="2588" y="198"/>
                      <a:pt x="2423" y="313"/>
                    </a:cubicBezTo>
                    <a:cubicBezTo>
                      <a:pt x="1417" y="956"/>
                      <a:pt x="527" y="1714"/>
                      <a:pt x="264" y="2571"/>
                    </a:cubicBezTo>
                    <a:cubicBezTo>
                      <a:pt x="0" y="3395"/>
                      <a:pt x="940" y="5686"/>
                      <a:pt x="2225" y="8059"/>
                    </a:cubicBezTo>
                    <a:cubicBezTo>
                      <a:pt x="3939" y="11257"/>
                      <a:pt x="6279" y="14602"/>
                      <a:pt x="7169" y="14833"/>
                    </a:cubicBezTo>
                    <a:cubicBezTo>
                      <a:pt x="7252" y="14855"/>
                      <a:pt x="7346" y="14865"/>
                      <a:pt x="7450" y="14865"/>
                    </a:cubicBezTo>
                    <a:cubicBezTo>
                      <a:pt x="8053" y="14865"/>
                      <a:pt x="8992" y="14517"/>
                      <a:pt x="10004" y="14026"/>
                    </a:cubicBezTo>
                    <a:cubicBezTo>
                      <a:pt x="10103" y="13976"/>
                      <a:pt x="10218" y="13927"/>
                      <a:pt x="10317" y="13877"/>
                    </a:cubicBezTo>
                    <a:cubicBezTo>
                      <a:pt x="10400" y="13828"/>
                      <a:pt x="10466" y="13795"/>
                      <a:pt x="10548" y="13745"/>
                    </a:cubicBezTo>
                    <a:cubicBezTo>
                      <a:pt x="9823" y="12460"/>
                      <a:pt x="8735" y="10532"/>
                      <a:pt x="7532" y="8373"/>
                    </a:cubicBezTo>
                    <a:cubicBezTo>
                      <a:pt x="6016" y="5686"/>
                      <a:pt x="4335" y="2637"/>
                      <a:pt x="29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131175" y="4631075"/>
                <a:ext cx="263725" cy="374550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4982" fill="none" extrusionOk="0">
                    <a:moveTo>
                      <a:pt x="10548" y="13745"/>
                    </a:moveTo>
                    <a:cubicBezTo>
                      <a:pt x="10466" y="13795"/>
                      <a:pt x="10400" y="13828"/>
                      <a:pt x="10317" y="13877"/>
                    </a:cubicBezTo>
                    <a:cubicBezTo>
                      <a:pt x="10218" y="13927"/>
                      <a:pt x="10103" y="13976"/>
                      <a:pt x="10004" y="14026"/>
                    </a:cubicBezTo>
                    <a:cubicBezTo>
                      <a:pt x="8817" y="14602"/>
                      <a:pt x="7730" y="14981"/>
                      <a:pt x="7169" y="14833"/>
                    </a:cubicBezTo>
                    <a:cubicBezTo>
                      <a:pt x="6279" y="14602"/>
                      <a:pt x="3939" y="11257"/>
                      <a:pt x="2225" y="8059"/>
                    </a:cubicBezTo>
                    <a:cubicBezTo>
                      <a:pt x="940" y="5686"/>
                      <a:pt x="0" y="3395"/>
                      <a:pt x="264" y="2571"/>
                    </a:cubicBezTo>
                    <a:cubicBezTo>
                      <a:pt x="527" y="1714"/>
                      <a:pt x="1417" y="956"/>
                      <a:pt x="2423" y="313"/>
                    </a:cubicBezTo>
                    <a:cubicBezTo>
                      <a:pt x="2588" y="198"/>
                      <a:pt x="2769" y="99"/>
                      <a:pt x="2934" y="0"/>
                    </a:cubicBezTo>
                    <a:cubicBezTo>
                      <a:pt x="4335" y="2637"/>
                      <a:pt x="6016" y="5686"/>
                      <a:pt x="7532" y="8373"/>
                    </a:cubicBezTo>
                    <a:cubicBezTo>
                      <a:pt x="8735" y="10532"/>
                      <a:pt x="9823" y="12460"/>
                      <a:pt x="10548" y="13745"/>
                    </a:cubicBezTo>
                    <a:close/>
                  </a:path>
                </a:pathLst>
              </a:custGeom>
              <a:noFill/>
              <a:ln w="127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769800" y="4309275"/>
                <a:ext cx="271975" cy="325925"/>
              </a:xfrm>
              <a:custGeom>
                <a:avLst/>
                <a:gdLst/>
                <a:ahLst/>
                <a:cxnLst/>
                <a:rect l="l" t="t" r="r" b="b"/>
                <a:pathLst>
                  <a:path w="10879" h="13037" extrusionOk="0">
                    <a:moveTo>
                      <a:pt x="1" y="0"/>
                    </a:moveTo>
                    <a:cubicBezTo>
                      <a:pt x="1" y="1"/>
                      <a:pt x="1962" y="1714"/>
                      <a:pt x="2028" y="1945"/>
                    </a:cubicBezTo>
                    <a:cubicBezTo>
                      <a:pt x="2094" y="2176"/>
                      <a:pt x="1468" y="3791"/>
                      <a:pt x="1929" y="4269"/>
                    </a:cubicBezTo>
                    <a:cubicBezTo>
                      <a:pt x="2374" y="4731"/>
                      <a:pt x="4138" y="5653"/>
                      <a:pt x="4286" y="6016"/>
                    </a:cubicBezTo>
                    <a:cubicBezTo>
                      <a:pt x="4434" y="6395"/>
                      <a:pt x="4138" y="8356"/>
                      <a:pt x="4335" y="8604"/>
                    </a:cubicBezTo>
                    <a:cubicBezTo>
                      <a:pt x="4533" y="8851"/>
                      <a:pt x="6280" y="9609"/>
                      <a:pt x="6428" y="9889"/>
                    </a:cubicBezTo>
                    <a:cubicBezTo>
                      <a:pt x="6478" y="9971"/>
                      <a:pt x="6593" y="10351"/>
                      <a:pt x="6709" y="10812"/>
                    </a:cubicBezTo>
                    <a:cubicBezTo>
                      <a:pt x="6939" y="11751"/>
                      <a:pt x="7236" y="13037"/>
                      <a:pt x="7236" y="13037"/>
                    </a:cubicBezTo>
                    <a:cubicBezTo>
                      <a:pt x="7236" y="13037"/>
                      <a:pt x="7236" y="13037"/>
                      <a:pt x="7253" y="13004"/>
                    </a:cubicBezTo>
                    <a:cubicBezTo>
                      <a:pt x="7269" y="12988"/>
                      <a:pt x="7269" y="12971"/>
                      <a:pt x="7286" y="12955"/>
                    </a:cubicBezTo>
                    <a:cubicBezTo>
                      <a:pt x="7318" y="12856"/>
                      <a:pt x="7401" y="12691"/>
                      <a:pt x="7500" y="12460"/>
                    </a:cubicBezTo>
                    <a:cubicBezTo>
                      <a:pt x="7516" y="12427"/>
                      <a:pt x="7549" y="12378"/>
                      <a:pt x="7566" y="12328"/>
                    </a:cubicBezTo>
                    <a:cubicBezTo>
                      <a:pt x="7665" y="12131"/>
                      <a:pt x="7763" y="11883"/>
                      <a:pt x="7879" y="11620"/>
                    </a:cubicBezTo>
                    <a:cubicBezTo>
                      <a:pt x="7912" y="11554"/>
                      <a:pt x="7945" y="11488"/>
                      <a:pt x="7978" y="11422"/>
                    </a:cubicBezTo>
                    <a:cubicBezTo>
                      <a:pt x="8110" y="11142"/>
                      <a:pt x="8241" y="10829"/>
                      <a:pt x="8390" y="10499"/>
                    </a:cubicBezTo>
                    <a:cubicBezTo>
                      <a:pt x="8439" y="10384"/>
                      <a:pt x="8489" y="10252"/>
                      <a:pt x="8538" y="10136"/>
                    </a:cubicBezTo>
                    <a:cubicBezTo>
                      <a:pt x="8588" y="10037"/>
                      <a:pt x="8620" y="9955"/>
                      <a:pt x="8653" y="9873"/>
                    </a:cubicBezTo>
                    <a:cubicBezTo>
                      <a:pt x="8703" y="9757"/>
                      <a:pt x="8752" y="9642"/>
                      <a:pt x="8818" y="9510"/>
                    </a:cubicBezTo>
                    <a:cubicBezTo>
                      <a:pt x="8950" y="9197"/>
                      <a:pt x="9082" y="8867"/>
                      <a:pt x="9214" y="8554"/>
                    </a:cubicBezTo>
                    <a:cubicBezTo>
                      <a:pt x="9247" y="8488"/>
                      <a:pt x="9280" y="8406"/>
                      <a:pt x="9296" y="8340"/>
                    </a:cubicBezTo>
                    <a:cubicBezTo>
                      <a:pt x="9329" y="8274"/>
                      <a:pt x="9362" y="8208"/>
                      <a:pt x="9379" y="8142"/>
                    </a:cubicBezTo>
                    <a:cubicBezTo>
                      <a:pt x="9560" y="7697"/>
                      <a:pt x="9741" y="7252"/>
                      <a:pt x="9906" y="6840"/>
                    </a:cubicBezTo>
                    <a:lnTo>
                      <a:pt x="9906" y="6824"/>
                    </a:lnTo>
                    <a:cubicBezTo>
                      <a:pt x="9988" y="6593"/>
                      <a:pt x="10087" y="6362"/>
                      <a:pt x="10153" y="6148"/>
                    </a:cubicBezTo>
                    <a:cubicBezTo>
                      <a:pt x="10219" y="5967"/>
                      <a:pt x="10285" y="5785"/>
                      <a:pt x="10351" y="5620"/>
                    </a:cubicBezTo>
                    <a:cubicBezTo>
                      <a:pt x="10532" y="5077"/>
                      <a:pt x="10681" y="4582"/>
                      <a:pt x="10763" y="4203"/>
                    </a:cubicBezTo>
                    <a:cubicBezTo>
                      <a:pt x="10780" y="4154"/>
                      <a:pt x="10780" y="4121"/>
                      <a:pt x="10796" y="4071"/>
                    </a:cubicBezTo>
                    <a:cubicBezTo>
                      <a:pt x="10812" y="4022"/>
                      <a:pt x="10812" y="3989"/>
                      <a:pt x="10812" y="3939"/>
                    </a:cubicBezTo>
                    <a:cubicBezTo>
                      <a:pt x="10829" y="3890"/>
                      <a:pt x="10829" y="3857"/>
                      <a:pt x="10845" y="3808"/>
                    </a:cubicBezTo>
                    <a:cubicBezTo>
                      <a:pt x="10878" y="3511"/>
                      <a:pt x="10862" y="3313"/>
                      <a:pt x="10763" y="3247"/>
                    </a:cubicBezTo>
                    <a:cubicBezTo>
                      <a:pt x="10714" y="3214"/>
                      <a:pt x="10648" y="3181"/>
                      <a:pt x="10549" y="3132"/>
                    </a:cubicBezTo>
                    <a:cubicBezTo>
                      <a:pt x="10499" y="3115"/>
                      <a:pt x="10466" y="3099"/>
                      <a:pt x="10417" y="3082"/>
                    </a:cubicBezTo>
                    <a:cubicBezTo>
                      <a:pt x="10384" y="3082"/>
                      <a:pt x="10367" y="3066"/>
                      <a:pt x="10335" y="3049"/>
                    </a:cubicBezTo>
                    <a:cubicBezTo>
                      <a:pt x="10285" y="3033"/>
                      <a:pt x="10236" y="3016"/>
                      <a:pt x="10170" y="3000"/>
                    </a:cubicBezTo>
                    <a:cubicBezTo>
                      <a:pt x="10104" y="2967"/>
                      <a:pt x="10021" y="2934"/>
                      <a:pt x="9923" y="2901"/>
                    </a:cubicBezTo>
                    <a:cubicBezTo>
                      <a:pt x="9857" y="2885"/>
                      <a:pt x="9758" y="2852"/>
                      <a:pt x="9675" y="2819"/>
                    </a:cubicBezTo>
                    <a:cubicBezTo>
                      <a:pt x="9642" y="2802"/>
                      <a:pt x="9593" y="2786"/>
                      <a:pt x="9560" y="2786"/>
                    </a:cubicBezTo>
                    <a:cubicBezTo>
                      <a:pt x="9478" y="2753"/>
                      <a:pt x="9395" y="2720"/>
                      <a:pt x="9313" y="2703"/>
                    </a:cubicBezTo>
                    <a:cubicBezTo>
                      <a:pt x="9247" y="2670"/>
                      <a:pt x="9181" y="2654"/>
                      <a:pt x="9115" y="2637"/>
                    </a:cubicBezTo>
                    <a:cubicBezTo>
                      <a:pt x="8752" y="2522"/>
                      <a:pt x="8324" y="2390"/>
                      <a:pt x="7879" y="2242"/>
                    </a:cubicBezTo>
                    <a:cubicBezTo>
                      <a:pt x="7780" y="2225"/>
                      <a:pt x="7681" y="2192"/>
                      <a:pt x="7582" y="2159"/>
                    </a:cubicBezTo>
                    <a:cubicBezTo>
                      <a:pt x="7549" y="2143"/>
                      <a:pt x="7500" y="2127"/>
                      <a:pt x="7467" y="2127"/>
                    </a:cubicBezTo>
                    <a:cubicBezTo>
                      <a:pt x="7401" y="2094"/>
                      <a:pt x="7318" y="2077"/>
                      <a:pt x="7253" y="2061"/>
                    </a:cubicBezTo>
                    <a:cubicBezTo>
                      <a:pt x="7022" y="1995"/>
                      <a:pt x="6775" y="1912"/>
                      <a:pt x="6527" y="1846"/>
                    </a:cubicBezTo>
                    <a:cubicBezTo>
                      <a:pt x="6297" y="1780"/>
                      <a:pt x="6049" y="1698"/>
                      <a:pt x="5802" y="1632"/>
                    </a:cubicBezTo>
                    <a:cubicBezTo>
                      <a:pt x="5571" y="1566"/>
                      <a:pt x="5341" y="1500"/>
                      <a:pt x="5110" y="1434"/>
                    </a:cubicBezTo>
                    <a:cubicBezTo>
                      <a:pt x="5094" y="1434"/>
                      <a:pt x="5094" y="1418"/>
                      <a:pt x="5077" y="1418"/>
                    </a:cubicBezTo>
                    <a:cubicBezTo>
                      <a:pt x="4780" y="1335"/>
                      <a:pt x="4484" y="1253"/>
                      <a:pt x="4187" y="1171"/>
                    </a:cubicBezTo>
                    <a:cubicBezTo>
                      <a:pt x="4154" y="1154"/>
                      <a:pt x="4138" y="1154"/>
                      <a:pt x="4121" y="1154"/>
                    </a:cubicBezTo>
                    <a:cubicBezTo>
                      <a:pt x="3956" y="1105"/>
                      <a:pt x="3808" y="1055"/>
                      <a:pt x="3660" y="1022"/>
                    </a:cubicBezTo>
                    <a:cubicBezTo>
                      <a:pt x="2934" y="808"/>
                      <a:pt x="2259" y="627"/>
                      <a:pt x="1698" y="462"/>
                    </a:cubicBezTo>
                    <a:cubicBezTo>
                      <a:pt x="1616" y="445"/>
                      <a:pt x="1550" y="429"/>
                      <a:pt x="1468" y="412"/>
                    </a:cubicBezTo>
                    <a:cubicBezTo>
                      <a:pt x="1435" y="396"/>
                      <a:pt x="1402" y="380"/>
                      <a:pt x="1352" y="380"/>
                    </a:cubicBezTo>
                    <a:cubicBezTo>
                      <a:pt x="1286" y="363"/>
                      <a:pt x="1220" y="330"/>
                      <a:pt x="1155" y="314"/>
                    </a:cubicBezTo>
                    <a:cubicBezTo>
                      <a:pt x="973" y="264"/>
                      <a:pt x="808" y="231"/>
                      <a:pt x="660" y="182"/>
                    </a:cubicBezTo>
                    <a:cubicBezTo>
                      <a:pt x="627" y="165"/>
                      <a:pt x="578" y="165"/>
                      <a:pt x="545" y="149"/>
                    </a:cubicBezTo>
                    <a:cubicBezTo>
                      <a:pt x="446" y="132"/>
                      <a:pt x="363" y="99"/>
                      <a:pt x="281" y="83"/>
                    </a:cubicBezTo>
                    <a:cubicBezTo>
                      <a:pt x="248" y="66"/>
                      <a:pt x="215" y="66"/>
                      <a:pt x="182" y="50"/>
                    </a:cubicBezTo>
                    <a:cubicBezTo>
                      <a:pt x="67" y="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>
                <a:off x="191725" y="4598925"/>
                <a:ext cx="274850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10994" h="15312" extrusionOk="0">
                    <a:moveTo>
                      <a:pt x="3000" y="1"/>
                    </a:moveTo>
                    <a:cubicBezTo>
                      <a:pt x="2770" y="116"/>
                      <a:pt x="2489" y="248"/>
                      <a:pt x="2176" y="413"/>
                    </a:cubicBezTo>
                    <a:cubicBezTo>
                      <a:pt x="2077" y="462"/>
                      <a:pt x="1979" y="512"/>
                      <a:pt x="1863" y="561"/>
                    </a:cubicBezTo>
                    <a:cubicBezTo>
                      <a:pt x="1797" y="594"/>
                      <a:pt x="1731" y="627"/>
                      <a:pt x="1665" y="660"/>
                    </a:cubicBezTo>
                    <a:cubicBezTo>
                      <a:pt x="1435" y="775"/>
                      <a:pt x="1204" y="907"/>
                      <a:pt x="973" y="1022"/>
                    </a:cubicBezTo>
                    <a:cubicBezTo>
                      <a:pt x="825" y="1105"/>
                      <a:pt x="660" y="1204"/>
                      <a:pt x="512" y="1286"/>
                    </a:cubicBezTo>
                    <a:cubicBezTo>
                      <a:pt x="347" y="1385"/>
                      <a:pt x="166" y="1484"/>
                      <a:pt x="1" y="1599"/>
                    </a:cubicBezTo>
                    <a:cubicBezTo>
                      <a:pt x="1" y="1632"/>
                      <a:pt x="1" y="1649"/>
                      <a:pt x="1" y="1649"/>
                    </a:cubicBezTo>
                    <a:cubicBezTo>
                      <a:pt x="1" y="1649"/>
                      <a:pt x="1187" y="4203"/>
                      <a:pt x="4319" y="9724"/>
                    </a:cubicBezTo>
                    <a:cubicBezTo>
                      <a:pt x="5242" y="11323"/>
                      <a:pt x="6313" y="13185"/>
                      <a:pt x="7582" y="15312"/>
                    </a:cubicBezTo>
                    <a:cubicBezTo>
                      <a:pt x="7681" y="15262"/>
                      <a:pt x="7796" y="15213"/>
                      <a:pt x="7895" y="15163"/>
                    </a:cubicBezTo>
                    <a:cubicBezTo>
                      <a:pt x="8208" y="14998"/>
                      <a:pt x="8538" y="14834"/>
                      <a:pt x="8851" y="14652"/>
                    </a:cubicBezTo>
                    <a:cubicBezTo>
                      <a:pt x="8868" y="14636"/>
                      <a:pt x="8884" y="14636"/>
                      <a:pt x="8901" y="14619"/>
                    </a:cubicBezTo>
                    <a:cubicBezTo>
                      <a:pt x="9032" y="14553"/>
                      <a:pt x="9148" y="14487"/>
                      <a:pt x="9280" y="14422"/>
                    </a:cubicBezTo>
                    <a:cubicBezTo>
                      <a:pt x="9395" y="14356"/>
                      <a:pt x="9510" y="14290"/>
                      <a:pt x="9626" y="14224"/>
                    </a:cubicBezTo>
                    <a:cubicBezTo>
                      <a:pt x="9758" y="14141"/>
                      <a:pt x="9873" y="14075"/>
                      <a:pt x="9988" y="14010"/>
                    </a:cubicBezTo>
                    <a:cubicBezTo>
                      <a:pt x="10054" y="13977"/>
                      <a:pt x="10120" y="13944"/>
                      <a:pt x="10170" y="13894"/>
                    </a:cubicBezTo>
                    <a:cubicBezTo>
                      <a:pt x="10466" y="13729"/>
                      <a:pt x="10747" y="13565"/>
                      <a:pt x="10994" y="13400"/>
                    </a:cubicBezTo>
                    <a:cubicBezTo>
                      <a:pt x="10994" y="13400"/>
                      <a:pt x="9906" y="11587"/>
                      <a:pt x="8390" y="9032"/>
                    </a:cubicBezTo>
                    <a:cubicBezTo>
                      <a:pt x="8373" y="8999"/>
                      <a:pt x="8357" y="8966"/>
                      <a:pt x="8340" y="8950"/>
                    </a:cubicBezTo>
                    <a:cubicBezTo>
                      <a:pt x="7500" y="7532"/>
                      <a:pt x="6527" y="5917"/>
                      <a:pt x="5538" y="4253"/>
                    </a:cubicBezTo>
                    <a:cubicBezTo>
                      <a:pt x="4681" y="2819"/>
                      <a:pt x="3808" y="1369"/>
                      <a:pt x="30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" name="Google Shape;442;p7"/>
              <p:cNvSpPr/>
              <p:nvPr/>
            </p:nvSpPr>
            <p:spPr>
              <a:xfrm>
                <a:off x="216050" y="4615400"/>
                <a:ext cx="216325" cy="349850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13994" extrusionOk="0">
                    <a:moveTo>
                      <a:pt x="692" y="1"/>
                    </a:moveTo>
                    <a:cubicBezTo>
                      <a:pt x="462" y="116"/>
                      <a:pt x="231" y="248"/>
                      <a:pt x="0" y="363"/>
                    </a:cubicBezTo>
                    <a:cubicBezTo>
                      <a:pt x="1401" y="2819"/>
                      <a:pt x="3263" y="6016"/>
                      <a:pt x="4928" y="8901"/>
                    </a:cubicBezTo>
                    <a:cubicBezTo>
                      <a:pt x="6065" y="10862"/>
                      <a:pt x="7104" y="12658"/>
                      <a:pt x="7878" y="13993"/>
                    </a:cubicBezTo>
                    <a:cubicBezTo>
                      <a:pt x="7895" y="13977"/>
                      <a:pt x="7911" y="13977"/>
                      <a:pt x="7928" y="13960"/>
                    </a:cubicBezTo>
                    <a:cubicBezTo>
                      <a:pt x="8059" y="13894"/>
                      <a:pt x="8175" y="13828"/>
                      <a:pt x="8307" y="13763"/>
                    </a:cubicBezTo>
                    <a:cubicBezTo>
                      <a:pt x="8422" y="13697"/>
                      <a:pt x="8537" y="13631"/>
                      <a:pt x="8653" y="13565"/>
                    </a:cubicBezTo>
                    <a:cubicBezTo>
                      <a:pt x="7812" y="12180"/>
                      <a:pt x="6807" y="10499"/>
                      <a:pt x="5785" y="8752"/>
                    </a:cubicBezTo>
                    <a:cubicBezTo>
                      <a:pt x="3956" y="5670"/>
                      <a:pt x="2027" y="2341"/>
                      <a:pt x="6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>
                <a:off x="186800" y="4556075"/>
                <a:ext cx="799350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31974" h="17866" extrusionOk="0">
                    <a:moveTo>
                      <a:pt x="31973" y="1"/>
                    </a:moveTo>
                    <a:lnTo>
                      <a:pt x="31973" y="1"/>
                    </a:lnTo>
                    <a:cubicBezTo>
                      <a:pt x="31331" y="314"/>
                      <a:pt x="30671" y="627"/>
                      <a:pt x="30029" y="940"/>
                    </a:cubicBezTo>
                    <a:cubicBezTo>
                      <a:pt x="25760" y="3017"/>
                      <a:pt x="21491" y="5110"/>
                      <a:pt x="17223" y="7186"/>
                    </a:cubicBezTo>
                    <a:cubicBezTo>
                      <a:pt x="14421" y="8538"/>
                      <a:pt x="11570" y="9922"/>
                      <a:pt x="8587" y="10746"/>
                    </a:cubicBezTo>
                    <a:cubicBezTo>
                      <a:pt x="8043" y="10895"/>
                      <a:pt x="7499" y="11010"/>
                      <a:pt x="6955" y="11125"/>
                    </a:cubicBezTo>
                    <a:cubicBezTo>
                      <a:pt x="6658" y="11175"/>
                      <a:pt x="6378" y="11224"/>
                      <a:pt x="6098" y="11274"/>
                    </a:cubicBezTo>
                    <a:cubicBezTo>
                      <a:pt x="5999" y="11290"/>
                      <a:pt x="5900" y="11307"/>
                      <a:pt x="5785" y="11323"/>
                    </a:cubicBezTo>
                    <a:cubicBezTo>
                      <a:pt x="5637" y="11340"/>
                      <a:pt x="5472" y="11356"/>
                      <a:pt x="5307" y="11373"/>
                    </a:cubicBezTo>
                    <a:cubicBezTo>
                      <a:pt x="5043" y="11405"/>
                      <a:pt x="4780" y="11422"/>
                      <a:pt x="4516" y="11438"/>
                    </a:cubicBezTo>
                    <a:cubicBezTo>
                      <a:pt x="4215" y="11455"/>
                      <a:pt x="3911" y="11464"/>
                      <a:pt x="3604" y="11464"/>
                    </a:cubicBezTo>
                    <a:cubicBezTo>
                      <a:pt x="2411" y="11464"/>
                      <a:pt x="1180" y="11335"/>
                      <a:pt x="0" y="11059"/>
                    </a:cubicBezTo>
                    <a:lnTo>
                      <a:pt x="0" y="11059"/>
                    </a:lnTo>
                    <a:cubicBezTo>
                      <a:pt x="1714" y="14257"/>
                      <a:pt x="4054" y="17602"/>
                      <a:pt x="4944" y="17833"/>
                    </a:cubicBezTo>
                    <a:cubicBezTo>
                      <a:pt x="5027" y="17855"/>
                      <a:pt x="5121" y="17865"/>
                      <a:pt x="5225" y="17865"/>
                    </a:cubicBezTo>
                    <a:cubicBezTo>
                      <a:pt x="5828" y="17865"/>
                      <a:pt x="6767" y="17517"/>
                      <a:pt x="7779" y="17026"/>
                    </a:cubicBezTo>
                    <a:cubicBezTo>
                      <a:pt x="7878" y="16976"/>
                      <a:pt x="7993" y="16927"/>
                      <a:pt x="8092" y="16877"/>
                    </a:cubicBezTo>
                    <a:cubicBezTo>
                      <a:pt x="8405" y="16712"/>
                      <a:pt x="8735" y="16548"/>
                      <a:pt x="9048" y="16366"/>
                    </a:cubicBezTo>
                    <a:cubicBezTo>
                      <a:pt x="9065" y="16350"/>
                      <a:pt x="9081" y="16350"/>
                      <a:pt x="9098" y="16333"/>
                    </a:cubicBezTo>
                    <a:cubicBezTo>
                      <a:pt x="9229" y="16267"/>
                      <a:pt x="9345" y="16201"/>
                      <a:pt x="9477" y="16136"/>
                    </a:cubicBezTo>
                    <a:cubicBezTo>
                      <a:pt x="9592" y="16070"/>
                      <a:pt x="9707" y="16004"/>
                      <a:pt x="9823" y="15938"/>
                    </a:cubicBezTo>
                    <a:cubicBezTo>
                      <a:pt x="9955" y="15855"/>
                      <a:pt x="10070" y="15789"/>
                      <a:pt x="10185" y="15724"/>
                    </a:cubicBezTo>
                    <a:cubicBezTo>
                      <a:pt x="10251" y="15691"/>
                      <a:pt x="10317" y="15658"/>
                      <a:pt x="10367" y="15608"/>
                    </a:cubicBezTo>
                    <a:cubicBezTo>
                      <a:pt x="10663" y="15443"/>
                      <a:pt x="10944" y="15279"/>
                      <a:pt x="11191" y="15114"/>
                    </a:cubicBezTo>
                    <a:cubicBezTo>
                      <a:pt x="11850" y="14718"/>
                      <a:pt x="12328" y="14405"/>
                      <a:pt x="12460" y="14339"/>
                    </a:cubicBezTo>
                    <a:cubicBezTo>
                      <a:pt x="12987" y="14042"/>
                      <a:pt x="30309" y="3396"/>
                      <a:pt x="30556" y="3165"/>
                    </a:cubicBezTo>
                    <a:cubicBezTo>
                      <a:pt x="30556" y="3165"/>
                      <a:pt x="30556" y="3165"/>
                      <a:pt x="30573" y="3132"/>
                    </a:cubicBezTo>
                    <a:cubicBezTo>
                      <a:pt x="30589" y="3116"/>
                      <a:pt x="30589" y="3099"/>
                      <a:pt x="30606" y="3083"/>
                    </a:cubicBezTo>
                    <a:cubicBezTo>
                      <a:pt x="30638" y="2984"/>
                      <a:pt x="30721" y="2819"/>
                      <a:pt x="30820" y="2588"/>
                    </a:cubicBezTo>
                    <a:cubicBezTo>
                      <a:pt x="30836" y="2555"/>
                      <a:pt x="30869" y="2506"/>
                      <a:pt x="30886" y="2456"/>
                    </a:cubicBezTo>
                    <a:cubicBezTo>
                      <a:pt x="30985" y="2259"/>
                      <a:pt x="31083" y="2011"/>
                      <a:pt x="31199" y="1748"/>
                    </a:cubicBezTo>
                    <a:cubicBezTo>
                      <a:pt x="31232" y="1682"/>
                      <a:pt x="31265" y="1616"/>
                      <a:pt x="31298" y="1550"/>
                    </a:cubicBezTo>
                    <a:cubicBezTo>
                      <a:pt x="31430" y="1270"/>
                      <a:pt x="31561" y="957"/>
                      <a:pt x="31710" y="627"/>
                    </a:cubicBezTo>
                    <a:cubicBezTo>
                      <a:pt x="31759" y="512"/>
                      <a:pt x="31809" y="380"/>
                      <a:pt x="31858" y="264"/>
                    </a:cubicBezTo>
                    <a:cubicBezTo>
                      <a:pt x="31908" y="165"/>
                      <a:pt x="31940" y="83"/>
                      <a:pt x="31973" y="1"/>
                    </a:cubicBezTo>
                    <a:close/>
                  </a:path>
                </a:pathLst>
              </a:custGeom>
              <a:solidFill>
                <a:srgbClr val="505F9E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769800" y="4309275"/>
                <a:ext cx="271975" cy="325925"/>
              </a:xfrm>
              <a:custGeom>
                <a:avLst/>
                <a:gdLst/>
                <a:ahLst/>
                <a:cxnLst/>
                <a:rect l="l" t="t" r="r" b="b"/>
                <a:pathLst>
                  <a:path w="10879" h="13037" fill="none" extrusionOk="0">
                    <a:moveTo>
                      <a:pt x="10845" y="3808"/>
                    </a:moveTo>
                    <a:cubicBezTo>
                      <a:pt x="10829" y="3857"/>
                      <a:pt x="10829" y="3890"/>
                      <a:pt x="10812" y="3939"/>
                    </a:cubicBezTo>
                    <a:cubicBezTo>
                      <a:pt x="10812" y="3989"/>
                      <a:pt x="10812" y="4022"/>
                      <a:pt x="10796" y="4071"/>
                    </a:cubicBezTo>
                    <a:cubicBezTo>
                      <a:pt x="10780" y="4121"/>
                      <a:pt x="10780" y="4154"/>
                      <a:pt x="10763" y="4203"/>
                    </a:cubicBezTo>
                    <a:cubicBezTo>
                      <a:pt x="10681" y="4582"/>
                      <a:pt x="10532" y="5077"/>
                      <a:pt x="10351" y="5620"/>
                    </a:cubicBezTo>
                    <a:cubicBezTo>
                      <a:pt x="10285" y="5785"/>
                      <a:pt x="10219" y="5967"/>
                      <a:pt x="10153" y="6148"/>
                    </a:cubicBezTo>
                    <a:cubicBezTo>
                      <a:pt x="10087" y="6362"/>
                      <a:pt x="9988" y="6593"/>
                      <a:pt x="9906" y="6824"/>
                    </a:cubicBezTo>
                    <a:lnTo>
                      <a:pt x="9906" y="6840"/>
                    </a:lnTo>
                    <a:cubicBezTo>
                      <a:pt x="9741" y="7252"/>
                      <a:pt x="9560" y="7697"/>
                      <a:pt x="9379" y="8142"/>
                    </a:cubicBezTo>
                    <a:cubicBezTo>
                      <a:pt x="9362" y="8208"/>
                      <a:pt x="9329" y="8274"/>
                      <a:pt x="9296" y="8340"/>
                    </a:cubicBezTo>
                    <a:cubicBezTo>
                      <a:pt x="9280" y="8406"/>
                      <a:pt x="9247" y="8488"/>
                      <a:pt x="9214" y="8554"/>
                    </a:cubicBezTo>
                    <a:cubicBezTo>
                      <a:pt x="9082" y="8867"/>
                      <a:pt x="8950" y="9197"/>
                      <a:pt x="8818" y="9510"/>
                    </a:cubicBezTo>
                    <a:cubicBezTo>
                      <a:pt x="8752" y="9642"/>
                      <a:pt x="8703" y="9757"/>
                      <a:pt x="8653" y="9873"/>
                    </a:cubicBezTo>
                    <a:cubicBezTo>
                      <a:pt x="8620" y="9955"/>
                      <a:pt x="8588" y="10037"/>
                      <a:pt x="8538" y="10136"/>
                    </a:cubicBezTo>
                    <a:cubicBezTo>
                      <a:pt x="8489" y="10252"/>
                      <a:pt x="8439" y="10384"/>
                      <a:pt x="8390" y="10499"/>
                    </a:cubicBezTo>
                    <a:cubicBezTo>
                      <a:pt x="8241" y="10829"/>
                      <a:pt x="8110" y="11142"/>
                      <a:pt x="7978" y="11422"/>
                    </a:cubicBezTo>
                    <a:cubicBezTo>
                      <a:pt x="7945" y="11488"/>
                      <a:pt x="7912" y="11554"/>
                      <a:pt x="7879" y="11620"/>
                    </a:cubicBezTo>
                    <a:cubicBezTo>
                      <a:pt x="7763" y="11883"/>
                      <a:pt x="7665" y="12131"/>
                      <a:pt x="7566" y="12328"/>
                    </a:cubicBezTo>
                    <a:cubicBezTo>
                      <a:pt x="7549" y="12378"/>
                      <a:pt x="7516" y="12427"/>
                      <a:pt x="7500" y="12460"/>
                    </a:cubicBezTo>
                    <a:cubicBezTo>
                      <a:pt x="7401" y="12691"/>
                      <a:pt x="7318" y="12856"/>
                      <a:pt x="7286" y="12955"/>
                    </a:cubicBezTo>
                    <a:cubicBezTo>
                      <a:pt x="7269" y="12971"/>
                      <a:pt x="7269" y="12988"/>
                      <a:pt x="7253" y="13004"/>
                    </a:cubicBezTo>
                    <a:cubicBezTo>
                      <a:pt x="7236" y="13037"/>
                      <a:pt x="7236" y="13037"/>
                      <a:pt x="7236" y="13037"/>
                    </a:cubicBezTo>
                    <a:cubicBezTo>
                      <a:pt x="7236" y="13037"/>
                      <a:pt x="6939" y="11751"/>
                      <a:pt x="6709" y="10812"/>
                    </a:cubicBezTo>
                    <a:cubicBezTo>
                      <a:pt x="6593" y="10351"/>
                      <a:pt x="6478" y="9971"/>
                      <a:pt x="6428" y="9889"/>
                    </a:cubicBezTo>
                    <a:cubicBezTo>
                      <a:pt x="6280" y="9609"/>
                      <a:pt x="4533" y="8851"/>
                      <a:pt x="4335" y="8604"/>
                    </a:cubicBezTo>
                    <a:cubicBezTo>
                      <a:pt x="4138" y="8356"/>
                      <a:pt x="4434" y="6395"/>
                      <a:pt x="4286" y="6016"/>
                    </a:cubicBezTo>
                    <a:cubicBezTo>
                      <a:pt x="4138" y="5653"/>
                      <a:pt x="2374" y="4731"/>
                      <a:pt x="1929" y="4269"/>
                    </a:cubicBezTo>
                    <a:cubicBezTo>
                      <a:pt x="1468" y="3791"/>
                      <a:pt x="2094" y="2176"/>
                      <a:pt x="2028" y="1945"/>
                    </a:cubicBezTo>
                    <a:cubicBezTo>
                      <a:pt x="1962" y="1714"/>
                      <a:pt x="1" y="0"/>
                      <a:pt x="1" y="0"/>
                    </a:cubicBezTo>
                    <a:cubicBezTo>
                      <a:pt x="1" y="0"/>
                      <a:pt x="67" y="17"/>
                      <a:pt x="182" y="50"/>
                    </a:cubicBezTo>
                    <a:cubicBezTo>
                      <a:pt x="215" y="66"/>
                      <a:pt x="248" y="66"/>
                      <a:pt x="281" y="83"/>
                    </a:cubicBezTo>
                    <a:cubicBezTo>
                      <a:pt x="363" y="99"/>
                      <a:pt x="446" y="132"/>
                      <a:pt x="545" y="149"/>
                    </a:cubicBezTo>
                    <a:cubicBezTo>
                      <a:pt x="578" y="165"/>
                      <a:pt x="627" y="165"/>
                      <a:pt x="660" y="182"/>
                    </a:cubicBezTo>
                    <a:cubicBezTo>
                      <a:pt x="808" y="231"/>
                      <a:pt x="973" y="264"/>
                      <a:pt x="1155" y="314"/>
                    </a:cubicBezTo>
                    <a:cubicBezTo>
                      <a:pt x="1220" y="330"/>
                      <a:pt x="1286" y="363"/>
                      <a:pt x="1352" y="380"/>
                    </a:cubicBezTo>
                    <a:cubicBezTo>
                      <a:pt x="1402" y="380"/>
                      <a:pt x="1435" y="396"/>
                      <a:pt x="1468" y="412"/>
                    </a:cubicBezTo>
                    <a:cubicBezTo>
                      <a:pt x="1550" y="429"/>
                      <a:pt x="1616" y="445"/>
                      <a:pt x="1698" y="462"/>
                    </a:cubicBezTo>
                    <a:cubicBezTo>
                      <a:pt x="2259" y="627"/>
                      <a:pt x="2934" y="808"/>
                      <a:pt x="3660" y="1022"/>
                    </a:cubicBezTo>
                    <a:cubicBezTo>
                      <a:pt x="3808" y="1055"/>
                      <a:pt x="3956" y="1105"/>
                      <a:pt x="4121" y="1154"/>
                    </a:cubicBezTo>
                    <a:cubicBezTo>
                      <a:pt x="4138" y="1154"/>
                      <a:pt x="4154" y="1154"/>
                      <a:pt x="4187" y="1171"/>
                    </a:cubicBezTo>
                    <a:cubicBezTo>
                      <a:pt x="4484" y="1253"/>
                      <a:pt x="4780" y="1335"/>
                      <a:pt x="5077" y="1418"/>
                    </a:cubicBezTo>
                    <a:cubicBezTo>
                      <a:pt x="5094" y="1418"/>
                      <a:pt x="5094" y="1434"/>
                      <a:pt x="5110" y="1434"/>
                    </a:cubicBezTo>
                    <a:cubicBezTo>
                      <a:pt x="5341" y="1500"/>
                      <a:pt x="5571" y="1566"/>
                      <a:pt x="5802" y="1632"/>
                    </a:cubicBezTo>
                    <a:cubicBezTo>
                      <a:pt x="6049" y="1698"/>
                      <a:pt x="6297" y="1780"/>
                      <a:pt x="6527" y="1846"/>
                    </a:cubicBezTo>
                    <a:cubicBezTo>
                      <a:pt x="6775" y="1912"/>
                      <a:pt x="7022" y="1995"/>
                      <a:pt x="7253" y="2061"/>
                    </a:cubicBezTo>
                    <a:cubicBezTo>
                      <a:pt x="7318" y="2077"/>
                      <a:pt x="7401" y="2094"/>
                      <a:pt x="7467" y="2127"/>
                    </a:cubicBezTo>
                    <a:cubicBezTo>
                      <a:pt x="7500" y="2127"/>
                      <a:pt x="7549" y="2143"/>
                      <a:pt x="7582" y="2159"/>
                    </a:cubicBezTo>
                    <a:cubicBezTo>
                      <a:pt x="7681" y="2192"/>
                      <a:pt x="7780" y="2225"/>
                      <a:pt x="7879" y="2242"/>
                    </a:cubicBezTo>
                    <a:cubicBezTo>
                      <a:pt x="8324" y="2390"/>
                      <a:pt x="8752" y="2522"/>
                      <a:pt x="9115" y="2637"/>
                    </a:cubicBezTo>
                    <a:cubicBezTo>
                      <a:pt x="9181" y="2654"/>
                      <a:pt x="9247" y="2670"/>
                      <a:pt x="9313" y="2703"/>
                    </a:cubicBezTo>
                    <a:cubicBezTo>
                      <a:pt x="9395" y="2720"/>
                      <a:pt x="9478" y="2753"/>
                      <a:pt x="9560" y="2786"/>
                    </a:cubicBezTo>
                    <a:cubicBezTo>
                      <a:pt x="9593" y="2786"/>
                      <a:pt x="9642" y="2802"/>
                      <a:pt x="9675" y="2819"/>
                    </a:cubicBezTo>
                    <a:cubicBezTo>
                      <a:pt x="9758" y="2852"/>
                      <a:pt x="9857" y="2885"/>
                      <a:pt x="9923" y="2901"/>
                    </a:cubicBezTo>
                    <a:cubicBezTo>
                      <a:pt x="10021" y="2934"/>
                      <a:pt x="10104" y="2967"/>
                      <a:pt x="10170" y="3000"/>
                    </a:cubicBezTo>
                    <a:cubicBezTo>
                      <a:pt x="10236" y="3016"/>
                      <a:pt x="10285" y="3033"/>
                      <a:pt x="10335" y="3049"/>
                    </a:cubicBezTo>
                    <a:cubicBezTo>
                      <a:pt x="10367" y="3066"/>
                      <a:pt x="10384" y="3082"/>
                      <a:pt x="10417" y="3082"/>
                    </a:cubicBezTo>
                    <a:cubicBezTo>
                      <a:pt x="10466" y="3099"/>
                      <a:pt x="10499" y="3115"/>
                      <a:pt x="10549" y="3132"/>
                    </a:cubicBezTo>
                    <a:cubicBezTo>
                      <a:pt x="10648" y="3181"/>
                      <a:pt x="10714" y="3214"/>
                      <a:pt x="10763" y="3247"/>
                    </a:cubicBezTo>
                    <a:cubicBezTo>
                      <a:pt x="10862" y="3313"/>
                      <a:pt x="10878" y="3511"/>
                      <a:pt x="10845" y="3808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951100" y="4360775"/>
                <a:ext cx="95625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781" extrusionOk="0">
                    <a:moveTo>
                      <a:pt x="1" y="1"/>
                    </a:moveTo>
                    <a:cubicBezTo>
                      <a:pt x="1665" y="2539"/>
                      <a:pt x="2654" y="4780"/>
                      <a:pt x="2654" y="4780"/>
                    </a:cubicBezTo>
                    <a:cubicBezTo>
                      <a:pt x="3346" y="2967"/>
                      <a:pt x="3824" y="1401"/>
                      <a:pt x="3511" y="1187"/>
                    </a:cubicBezTo>
                    <a:cubicBezTo>
                      <a:pt x="3214" y="989"/>
                      <a:pt x="1764" y="52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400225" y="4524350"/>
                <a:ext cx="477975" cy="298325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1933" fill="none" extrusionOk="0">
                    <a:moveTo>
                      <a:pt x="19118" y="1"/>
                    </a:moveTo>
                    <a:cubicBezTo>
                      <a:pt x="19118" y="1"/>
                      <a:pt x="3560" y="10351"/>
                      <a:pt x="0" y="11933"/>
                    </a:cubicBezTo>
                  </a:path>
                </a:pathLst>
              </a:custGeom>
              <a:solidFill>
                <a:schemeClr val="dk1"/>
              </a:solidFill>
              <a:ln w="127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330175" y="4416000"/>
                <a:ext cx="487875" cy="289250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11570" fill="none" extrusionOk="0">
                    <a:moveTo>
                      <a:pt x="19514" y="0"/>
                    </a:moveTo>
                    <a:cubicBezTo>
                      <a:pt x="19514" y="0"/>
                      <a:pt x="3610" y="9229"/>
                      <a:pt x="0" y="11570"/>
                    </a:cubicBezTo>
                  </a:path>
                </a:pathLst>
              </a:custGeom>
              <a:solidFill>
                <a:schemeClr val="dk1"/>
              </a:solidFill>
              <a:ln w="127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191725" y="4598925"/>
                <a:ext cx="274850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10994" h="15312" fill="none" extrusionOk="0">
                    <a:moveTo>
                      <a:pt x="10994" y="13400"/>
                    </a:moveTo>
                    <a:cubicBezTo>
                      <a:pt x="10747" y="13565"/>
                      <a:pt x="10466" y="13729"/>
                      <a:pt x="10170" y="13894"/>
                    </a:cubicBezTo>
                    <a:cubicBezTo>
                      <a:pt x="10120" y="13944"/>
                      <a:pt x="10054" y="13977"/>
                      <a:pt x="9988" y="14010"/>
                    </a:cubicBezTo>
                    <a:cubicBezTo>
                      <a:pt x="9873" y="14075"/>
                      <a:pt x="9758" y="14141"/>
                      <a:pt x="9626" y="14224"/>
                    </a:cubicBezTo>
                    <a:cubicBezTo>
                      <a:pt x="9510" y="14290"/>
                      <a:pt x="9395" y="14356"/>
                      <a:pt x="9280" y="14422"/>
                    </a:cubicBezTo>
                    <a:cubicBezTo>
                      <a:pt x="9148" y="14487"/>
                      <a:pt x="9032" y="14553"/>
                      <a:pt x="8901" y="14619"/>
                    </a:cubicBezTo>
                    <a:cubicBezTo>
                      <a:pt x="8884" y="14636"/>
                      <a:pt x="8868" y="14636"/>
                      <a:pt x="8851" y="14652"/>
                    </a:cubicBezTo>
                    <a:cubicBezTo>
                      <a:pt x="8538" y="14834"/>
                      <a:pt x="8208" y="14998"/>
                      <a:pt x="7895" y="15163"/>
                    </a:cubicBezTo>
                    <a:cubicBezTo>
                      <a:pt x="7796" y="15213"/>
                      <a:pt x="7681" y="15262"/>
                      <a:pt x="7582" y="15312"/>
                    </a:cubicBezTo>
                    <a:cubicBezTo>
                      <a:pt x="6313" y="13185"/>
                      <a:pt x="5242" y="11323"/>
                      <a:pt x="4319" y="9724"/>
                    </a:cubicBezTo>
                    <a:cubicBezTo>
                      <a:pt x="1187" y="4203"/>
                      <a:pt x="1" y="1649"/>
                      <a:pt x="1" y="1649"/>
                    </a:cubicBezTo>
                    <a:cubicBezTo>
                      <a:pt x="1" y="1649"/>
                      <a:pt x="1" y="1632"/>
                      <a:pt x="1" y="1599"/>
                    </a:cubicBezTo>
                    <a:cubicBezTo>
                      <a:pt x="166" y="1484"/>
                      <a:pt x="347" y="1385"/>
                      <a:pt x="512" y="1286"/>
                    </a:cubicBezTo>
                    <a:cubicBezTo>
                      <a:pt x="660" y="1204"/>
                      <a:pt x="825" y="1105"/>
                      <a:pt x="973" y="1022"/>
                    </a:cubicBezTo>
                    <a:cubicBezTo>
                      <a:pt x="1204" y="907"/>
                      <a:pt x="1435" y="775"/>
                      <a:pt x="1665" y="660"/>
                    </a:cubicBezTo>
                    <a:cubicBezTo>
                      <a:pt x="1731" y="627"/>
                      <a:pt x="1797" y="594"/>
                      <a:pt x="1863" y="561"/>
                    </a:cubicBezTo>
                    <a:cubicBezTo>
                      <a:pt x="1979" y="512"/>
                      <a:pt x="2077" y="462"/>
                      <a:pt x="2176" y="413"/>
                    </a:cubicBezTo>
                    <a:cubicBezTo>
                      <a:pt x="2489" y="248"/>
                      <a:pt x="2770" y="116"/>
                      <a:pt x="3000" y="1"/>
                    </a:cubicBezTo>
                    <a:cubicBezTo>
                      <a:pt x="3808" y="1369"/>
                      <a:pt x="4681" y="2819"/>
                      <a:pt x="5538" y="4253"/>
                    </a:cubicBezTo>
                    <a:cubicBezTo>
                      <a:pt x="6527" y="5917"/>
                      <a:pt x="7500" y="7532"/>
                      <a:pt x="8340" y="8950"/>
                    </a:cubicBezTo>
                    <a:cubicBezTo>
                      <a:pt x="8357" y="8966"/>
                      <a:pt x="8373" y="8999"/>
                      <a:pt x="8390" y="9032"/>
                    </a:cubicBezTo>
                    <a:cubicBezTo>
                      <a:pt x="9906" y="11587"/>
                      <a:pt x="10994" y="13400"/>
                      <a:pt x="10994" y="1340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131175" y="4309275"/>
                <a:ext cx="910600" cy="696350"/>
              </a:xfrm>
              <a:custGeom>
                <a:avLst/>
                <a:gdLst/>
                <a:ahLst/>
                <a:cxnLst/>
                <a:rect l="l" t="t" r="r" b="b"/>
                <a:pathLst>
                  <a:path w="36424" h="27854" fill="none" extrusionOk="0">
                    <a:moveTo>
                      <a:pt x="36390" y="3808"/>
                    </a:moveTo>
                    <a:cubicBezTo>
                      <a:pt x="36374" y="3857"/>
                      <a:pt x="36374" y="3890"/>
                      <a:pt x="36357" y="3939"/>
                    </a:cubicBezTo>
                    <a:cubicBezTo>
                      <a:pt x="36357" y="3989"/>
                      <a:pt x="36357" y="4022"/>
                      <a:pt x="36341" y="4071"/>
                    </a:cubicBezTo>
                    <a:cubicBezTo>
                      <a:pt x="36325" y="4121"/>
                      <a:pt x="36325" y="4154"/>
                      <a:pt x="36308" y="4203"/>
                    </a:cubicBezTo>
                    <a:cubicBezTo>
                      <a:pt x="36226" y="4582"/>
                      <a:pt x="36077" y="5077"/>
                      <a:pt x="35896" y="5620"/>
                    </a:cubicBezTo>
                    <a:cubicBezTo>
                      <a:pt x="35830" y="5785"/>
                      <a:pt x="35764" y="5967"/>
                      <a:pt x="35698" y="6148"/>
                    </a:cubicBezTo>
                    <a:cubicBezTo>
                      <a:pt x="35632" y="6362"/>
                      <a:pt x="35533" y="6593"/>
                      <a:pt x="35451" y="6824"/>
                    </a:cubicBezTo>
                    <a:lnTo>
                      <a:pt x="35451" y="6840"/>
                    </a:lnTo>
                    <a:cubicBezTo>
                      <a:pt x="35286" y="7252"/>
                      <a:pt x="35105" y="7697"/>
                      <a:pt x="34924" y="8142"/>
                    </a:cubicBezTo>
                    <a:cubicBezTo>
                      <a:pt x="34907" y="8208"/>
                      <a:pt x="34874" y="8274"/>
                      <a:pt x="34841" y="8340"/>
                    </a:cubicBezTo>
                    <a:cubicBezTo>
                      <a:pt x="34825" y="8406"/>
                      <a:pt x="34792" y="8488"/>
                      <a:pt x="34759" y="8554"/>
                    </a:cubicBezTo>
                    <a:cubicBezTo>
                      <a:pt x="34627" y="8867"/>
                      <a:pt x="34495" y="9197"/>
                      <a:pt x="34363" y="9510"/>
                    </a:cubicBezTo>
                    <a:cubicBezTo>
                      <a:pt x="34297" y="9642"/>
                      <a:pt x="34248" y="9757"/>
                      <a:pt x="34198" y="9873"/>
                    </a:cubicBezTo>
                    <a:cubicBezTo>
                      <a:pt x="34165" y="9955"/>
                      <a:pt x="34133" y="10037"/>
                      <a:pt x="34083" y="10136"/>
                    </a:cubicBezTo>
                    <a:cubicBezTo>
                      <a:pt x="34034" y="10252"/>
                      <a:pt x="33984" y="10384"/>
                      <a:pt x="33935" y="10499"/>
                    </a:cubicBezTo>
                    <a:cubicBezTo>
                      <a:pt x="33786" y="10829"/>
                      <a:pt x="33655" y="11142"/>
                      <a:pt x="33523" y="11422"/>
                    </a:cubicBezTo>
                    <a:cubicBezTo>
                      <a:pt x="33490" y="11488"/>
                      <a:pt x="33457" y="11554"/>
                      <a:pt x="33424" y="11620"/>
                    </a:cubicBezTo>
                    <a:cubicBezTo>
                      <a:pt x="33308" y="11883"/>
                      <a:pt x="33210" y="12131"/>
                      <a:pt x="33111" y="12328"/>
                    </a:cubicBezTo>
                    <a:cubicBezTo>
                      <a:pt x="33094" y="12378"/>
                      <a:pt x="33061" y="12427"/>
                      <a:pt x="33045" y="12460"/>
                    </a:cubicBezTo>
                    <a:cubicBezTo>
                      <a:pt x="32946" y="12691"/>
                      <a:pt x="32863" y="12856"/>
                      <a:pt x="32831" y="12955"/>
                    </a:cubicBezTo>
                    <a:cubicBezTo>
                      <a:pt x="32814" y="12971"/>
                      <a:pt x="32798" y="12988"/>
                      <a:pt x="32798" y="13004"/>
                    </a:cubicBezTo>
                    <a:cubicBezTo>
                      <a:pt x="32781" y="13037"/>
                      <a:pt x="32781" y="13037"/>
                      <a:pt x="32781" y="13037"/>
                    </a:cubicBezTo>
                    <a:cubicBezTo>
                      <a:pt x="32534" y="13268"/>
                      <a:pt x="15212" y="23914"/>
                      <a:pt x="14685" y="24211"/>
                    </a:cubicBezTo>
                    <a:cubicBezTo>
                      <a:pt x="14553" y="24277"/>
                      <a:pt x="14075" y="24590"/>
                      <a:pt x="13416" y="24986"/>
                    </a:cubicBezTo>
                    <a:cubicBezTo>
                      <a:pt x="13169" y="25151"/>
                      <a:pt x="12888" y="25315"/>
                      <a:pt x="12592" y="25480"/>
                    </a:cubicBezTo>
                    <a:cubicBezTo>
                      <a:pt x="12542" y="25513"/>
                      <a:pt x="12476" y="25563"/>
                      <a:pt x="12410" y="25596"/>
                    </a:cubicBezTo>
                    <a:cubicBezTo>
                      <a:pt x="12295" y="25661"/>
                      <a:pt x="12180" y="25727"/>
                      <a:pt x="12048" y="25810"/>
                    </a:cubicBezTo>
                    <a:cubicBezTo>
                      <a:pt x="11932" y="25876"/>
                      <a:pt x="11817" y="25942"/>
                      <a:pt x="11702" y="26008"/>
                    </a:cubicBezTo>
                    <a:cubicBezTo>
                      <a:pt x="11570" y="26073"/>
                      <a:pt x="11454" y="26139"/>
                      <a:pt x="11323" y="26205"/>
                    </a:cubicBezTo>
                    <a:cubicBezTo>
                      <a:pt x="11306" y="26222"/>
                      <a:pt x="11290" y="26222"/>
                      <a:pt x="11273" y="26238"/>
                    </a:cubicBezTo>
                    <a:cubicBezTo>
                      <a:pt x="11042" y="26370"/>
                      <a:pt x="10795" y="26502"/>
                      <a:pt x="10548" y="26617"/>
                    </a:cubicBezTo>
                    <a:cubicBezTo>
                      <a:pt x="10466" y="26667"/>
                      <a:pt x="10400" y="26700"/>
                      <a:pt x="10317" y="26749"/>
                    </a:cubicBezTo>
                    <a:cubicBezTo>
                      <a:pt x="10218" y="26799"/>
                      <a:pt x="10103" y="26848"/>
                      <a:pt x="10004" y="26898"/>
                    </a:cubicBezTo>
                    <a:cubicBezTo>
                      <a:pt x="8817" y="27474"/>
                      <a:pt x="7730" y="27853"/>
                      <a:pt x="7169" y="27705"/>
                    </a:cubicBezTo>
                    <a:cubicBezTo>
                      <a:pt x="6279" y="27474"/>
                      <a:pt x="3939" y="24129"/>
                      <a:pt x="2225" y="20931"/>
                    </a:cubicBezTo>
                    <a:cubicBezTo>
                      <a:pt x="940" y="18558"/>
                      <a:pt x="0" y="16267"/>
                      <a:pt x="264" y="15443"/>
                    </a:cubicBezTo>
                    <a:cubicBezTo>
                      <a:pt x="527" y="14586"/>
                      <a:pt x="1417" y="13828"/>
                      <a:pt x="2423" y="13185"/>
                    </a:cubicBezTo>
                    <a:cubicBezTo>
                      <a:pt x="2588" y="13070"/>
                      <a:pt x="2769" y="12971"/>
                      <a:pt x="2934" y="12872"/>
                    </a:cubicBezTo>
                    <a:cubicBezTo>
                      <a:pt x="3082" y="12790"/>
                      <a:pt x="3247" y="12691"/>
                      <a:pt x="3395" y="12608"/>
                    </a:cubicBezTo>
                    <a:cubicBezTo>
                      <a:pt x="3626" y="12493"/>
                      <a:pt x="3857" y="12361"/>
                      <a:pt x="4087" y="12246"/>
                    </a:cubicBezTo>
                    <a:cubicBezTo>
                      <a:pt x="4153" y="12213"/>
                      <a:pt x="4219" y="12180"/>
                      <a:pt x="4285" y="12147"/>
                    </a:cubicBezTo>
                    <a:cubicBezTo>
                      <a:pt x="4401" y="12098"/>
                      <a:pt x="4499" y="12048"/>
                      <a:pt x="4598" y="11999"/>
                    </a:cubicBezTo>
                    <a:cubicBezTo>
                      <a:pt x="4911" y="11834"/>
                      <a:pt x="5192" y="11702"/>
                      <a:pt x="5422" y="11587"/>
                    </a:cubicBezTo>
                    <a:cubicBezTo>
                      <a:pt x="5587" y="11488"/>
                      <a:pt x="5736" y="11405"/>
                      <a:pt x="5851" y="11339"/>
                    </a:cubicBezTo>
                    <a:cubicBezTo>
                      <a:pt x="6774" y="10763"/>
                      <a:pt x="19201" y="2885"/>
                      <a:pt x="25546" y="0"/>
                    </a:cubicBezTo>
                    <a:cubicBezTo>
                      <a:pt x="25546" y="0"/>
                      <a:pt x="25612" y="17"/>
                      <a:pt x="25727" y="50"/>
                    </a:cubicBezTo>
                    <a:cubicBezTo>
                      <a:pt x="25760" y="66"/>
                      <a:pt x="25793" y="66"/>
                      <a:pt x="25826" y="83"/>
                    </a:cubicBezTo>
                    <a:cubicBezTo>
                      <a:pt x="25908" y="99"/>
                      <a:pt x="25991" y="132"/>
                      <a:pt x="26090" y="149"/>
                    </a:cubicBezTo>
                    <a:cubicBezTo>
                      <a:pt x="26123" y="165"/>
                      <a:pt x="26172" y="165"/>
                      <a:pt x="26205" y="182"/>
                    </a:cubicBezTo>
                    <a:cubicBezTo>
                      <a:pt x="26353" y="231"/>
                      <a:pt x="26518" y="264"/>
                      <a:pt x="26700" y="314"/>
                    </a:cubicBezTo>
                    <a:cubicBezTo>
                      <a:pt x="26765" y="330"/>
                      <a:pt x="26831" y="363"/>
                      <a:pt x="26897" y="380"/>
                    </a:cubicBezTo>
                    <a:cubicBezTo>
                      <a:pt x="26947" y="380"/>
                      <a:pt x="26980" y="396"/>
                      <a:pt x="27013" y="412"/>
                    </a:cubicBezTo>
                    <a:cubicBezTo>
                      <a:pt x="27095" y="429"/>
                      <a:pt x="27161" y="445"/>
                      <a:pt x="27243" y="462"/>
                    </a:cubicBezTo>
                    <a:cubicBezTo>
                      <a:pt x="27804" y="627"/>
                      <a:pt x="28479" y="808"/>
                      <a:pt x="29205" y="1022"/>
                    </a:cubicBezTo>
                    <a:cubicBezTo>
                      <a:pt x="29353" y="1055"/>
                      <a:pt x="29501" y="1105"/>
                      <a:pt x="29666" y="1154"/>
                    </a:cubicBezTo>
                    <a:cubicBezTo>
                      <a:pt x="29683" y="1154"/>
                      <a:pt x="29699" y="1154"/>
                      <a:pt x="29732" y="1171"/>
                    </a:cubicBezTo>
                    <a:cubicBezTo>
                      <a:pt x="30029" y="1253"/>
                      <a:pt x="30325" y="1335"/>
                      <a:pt x="30622" y="1418"/>
                    </a:cubicBezTo>
                    <a:cubicBezTo>
                      <a:pt x="30639" y="1418"/>
                      <a:pt x="30639" y="1434"/>
                      <a:pt x="30655" y="1434"/>
                    </a:cubicBezTo>
                    <a:cubicBezTo>
                      <a:pt x="30886" y="1500"/>
                      <a:pt x="31116" y="1566"/>
                      <a:pt x="31347" y="1632"/>
                    </a:cubicBezTo>
                    <a:cubicBezTo>
                      <a:pt x="31594" y="1698"/>
                      <a:pt x="31842" y="1780"/>
                      <a:pt x="32072" y="1846"/>
                    </a:cubicBezTo>
                    <a:cubicBezTo>
                      <a:pt x="32320" y="1912"/>
                      <a:pt x="32567" y="1995"/>
                      <a:pt x="32798" y="2061"/>
                    </a:cubicBezTo>
                    <a:lnTo>
                      <a:pt x="32798" y="2061"/>
                    </a:lnTo>
                    <a:cubicBezTo>
                      <a:pt x="32880" y="2077"/>
                      <a:pt x="32946" y="2094"/>
                      <a:pt x="33012" y="2127"/>
                    </a:cubicBezTo>
                    <a:cubicBezTo>
                      <a:pt x="33045" y="2127"/>
                      <a:pt x="33094" y="2143"/>
                      <a:pt x="33127" y="2159"/>
                    </a:cubicBezTo>
                    <a:cubicBezTo>
                      <a:pt x="33226" y="2192"/>
                      <a:pt x="33325" y="2225"/>
                      <a:pt x="33424" y="2242"/>
                    </a:cubicBezTo>
                    <a:cubicBezTo>
                      <a:pt x="33869" y="2390"/>
                      <a:pt x="34297" y="2522"/>
                      <a:pt x="34660" y="2637"/>
                    </a:cubicBezTo>
                    <a:cubicBezTo>
                      <a:pt x="34726" y="2654"/>
                      <a:pt x="34792" y="2670"/>
                      <a:pt x="34858" y="2703"/>
                    </a:cubicBezTo>
                    <a:cubicBezTo>
                      <a:pt x="34940" y="2720"/>
                      <a:pt x="35023" y="2753"/>
                      <a:pt x="35105" y="2786"/>
                    </a:cubicBezTo>
                    <a:cubicBezTo>
                      <a:pt x="35138" y="2786"/>
                      <a:pt x="35187" y="2802"/>
                      <a:pt x="35220" y="2819"/>
                    </a:cubicBezTo>
                    <a:cubicBezTo>
                      <a:pt x="35303" y="2852"/>
                      <a:pt x="35402" y="2885"/>
                      <a:pt x="35468" y="2901"/>
                    </a:cubicBezTo>
                    <a:cubicBezTo>
                      <a:pt x="35566" y="2934"/>
                      <a:pt x="35649" y="2967"/>
                      <a:pt x="35715" y="3000"/>
                    </a:cubicBezTo>
                    <a:cubicBezTo>
                      <a:pt x="35781" y="3016"/>
                      <a:pt x="35830" y="3033"/>
                      <a:pt x="35880" y="3049"/>
                    </a:cubicBezTo>
                    <a:cubicBezTo>
                      <a:pt x="35912" y="3066"/>
                      <a:pt x="35929" y="3082"/>
                      <a:pt x="35962" y="3082"/>
                    </a:cubicBezTo>
                    <a:cubicBezTo>
                      <a:pt x="36011" y="3099"/>
                      <a:pt x="36044" y="3115"/>
                      <a:pt x="36094" y="3132"/>
                    </a:cubicBezTo>
                    <a:cubicBezTo>
                      <a:pt x="36193" y="3181"/>
                      <a:pt x="36259" y="3214"/>
                      <a:pt x="36308" y="3247"/>
                    </a:cubicBezTo>
                    <a:cubicBezTo>
                      <a:pt x="36407" y="3313"/>
                      <a:pt x="36423" y="3511"/>
                      <a:pt x="36390" y="3808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0" name="Google Shape;450;p7"/>
            <p:cNvGrpSpPr/>
            <p:nvPr/>
          </p:nvGrpSpPr>
          <p:grpSpPr>
            <a:xfrm rot="-5232170" flipH="1">
              <a:off x="8098732" y="4109889"/>
              <a:ext cx="925442" cy="660894"/>
              <a:chOff x="6969825" y="302175"/>
              <a:chExt cx="925450" cy="660900"/>
            </a:xfrm>
          </p:grpSpPr>
          <p:sp>
            <p:nvSpPr>
              <p:cNvPr id="451" name="Google Shape;451;p7"/>
              <p:cNvSpPr/>
              <p:nvPr/>
            </p:nvSpPr>
            <p:spPr>
              <a:xfrm>
                <a:off x="6969825" y="302575"/>
                <a:ext cx="925450" cy="654300"/>
              </a:xfrm>
              <a:custGeom>
                <a:avLst/>
                <a:gdLst/>
                <a:ahLst/>
                <a:cxnLst/>
                <a:rect l="l" t="t" r="r" b="b"/>
                <a:pathLst>
                  <a:path w="37018" h="26172" extrusionOk="0">
                    <a:moveTo>
                      <a:pt x="27608" y="6820"/>
                    </a:moveTo>
                    <a:cubicBezTo>
                      <a:pt x="27735" y="6820"/>
                      <a:pt x="27858" y="6902"/>
                      <a:pt x="27903" y="7038"/>
                    </a:cubicBezTo>
                    <a:cubicBezTo>
                      <a:pt x="28414" y="8554"/>
                      <a:pt x="29041" y="10680"/>
                      <a:pt x="29716" y="13449"/>
                    </a:cubicBezTo>
                    <a:cubicBezTo>
                      <a:pt x="30392" y="16168"/>
                      <a:pt x="30886" y="18575"/>
                      <a:pt x="31183" y="20289"/>
                    </a:cubicBezTo>
                    <a:cubicBezTo>
                      <a:pt x="31216" y="20470"/>
                      <a:pt x="31101" y="20618"/>
                      <a:pt x="30936" y="20651"/>
                    </a:cubicBezTo>
                    <a:cubicBezTo>
                      <a:pt x="29139" y="20915"/>
                      <a:pt x="26437" y="21212"/>
                      <a:pt x="22992" y="21442"/>
                    </a:cubicBezTo>
                    <a:cubicBezTo>
                      <a:pt x="21723" y="21525"/>
                      <a:pt x="20372" y="21591"/>
                      <a:pt x="18921" y="21657"/>
                    </a:cubicBezTo>
                    <a:cubicBezTo>
                      <a:pt x="16633" y="21751"/>
                      <a:pt x="14610" y="21785"/>
                      <a:pt x="12856" y="21785"/>
                    </a:cubicBezTo>
                    <a:cubicBezTo>
                      <a:pt x="11843" y="21785"/>
                      <a:pt x="10920" y="21774"/>
                      <a:pt x="10087" y="21756"/>
                    </a:cubicBezTo>
                    <a:cubicBezTo>
                      <a:pt x="9824" y="21739"/>
                      <a:pt x="9692" y="21409"/>
                      <a:pt x="9890" y="21228"/>
                    </a:cubicBezTo>
                    <a:cubicBezTo>
                      <a:pt x="11604" y="19629"/>
                      <a:pt x="13894" y="17619"/>
                      <a:pt x="16812" y="15196"/>
                    </a:cubicBezTo>
                    <a:cubicBezTo>
                      <a:pt x="20569" y="12048"/>
                      <a:pt x="24343" y="9098"/>
                      <a:pt x="27013" y="7186"/>
                    </a:cubicBezTo>
                    <a:cubicBezTo>
                      <a:pt x="27162" y="7087"/>
                      <a:pt x="27310" y="6972"/>
                      <a:pt x="27442" y="6873"/>
                    </a:cubicBezTo>
                    <a:cubicBezTo>
                      <a:pt x="27493" y="6837"/>
                      <a:pt x="27551" y="6820"/>
                      <a:pt x="27608" y="6820"/>
                    </a:cubicBezTo>
                    <a:close/>
                    <a:moveTo>
                      <a:pt x="29928" y="0"/>
                    </a:moveTo>
                    <a:cubicBezTo>
                      <a:pt x="29603" y="0"/>
                      <a:pt x="28837" y="394"/>
                      <a:pt x="27722" y="1105"/>
                    </a:cubicBezTo>
                    <a:cubicBezTo>
                      <a:pt x="20619" y="5654"/>
                      <a:pt x="1" y="22761"/>
                      <a:pt x="710" y="24755"/>
                    </a:cubicBezTo>
                    <a:cubicBezTo>
                      <a:pt x="1069" y="25766"/>
                      <a:pt x="5956" y="26172"/>
                      <a:pt x="12016" y="26172"/>
                    </a:cubicBezTo>
                    <a:cubicBezTo>
                      <a:pt x="14851" y="26172"/>
                      <a:pt x="17943" y="26083"/>
                      <a:pt x="20948" y="25925"/>
                    </a:cubicBezTo>
                    <a:cubicBezTo>
                      <a:pt x="28958" y="25513"/>
                      <a:pt x="36358" y="24623"/>
                      <a:pt x="36556" y="23651"/>
                    </a:cubicBezTo>
                    <a:cubicBezTo>
                      <a:pt x="37017" y="21525"/>
                      <a:pt x="32189" y="149"/>
                      <a:pt x="29947" y="1"/>
                    </a:cubicBezTo>
                    <a:cubicBezTo>
                      <a:pt x="29941" y="0"/>
                      <a:pt x="29934" y="0"/>
                      <a:pt x="29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>
                <a:off x="7493525" y="302575"/>
                <a:ext cx="401750" cy="648150"/>
              </a:xfrm>
              <a:custGeom>
                <a:avLst/>
                <a:gdLst/>
                <a:ahLst/>
                <a:cxnLst/>
                <a:rect l="l" t="t" r="r" b="b"/>
                <a:pathLst>
                  <a:path w="16070" h="25926" extrusionOk="0">
                    <a:moveTo>
                      <a:pt x="8980" y="0"/>
                    </a:moveTo>
                    <a:cubicBezTo>
                      <a:pt x="8655" y="0"/>
                      <a:pt x="7889" y="394"/>
                      <a:pt x="6774" y="1105"/>
                    </a:cubicBezTo>
                    <a:cubicBezTo>
                      <a:pt x="6642" y="3148"/>
                      <a:pt x="6395" y="5176"/>
                      <a:pt x="6065" y="7186"/>
                    </a:cubicBezTo>
                    <a:cubicBezTo>
                      <a:pt x="6214" y="7087"/>
                      <a:pt x="6362" y="6972"/>
                      <a:pt x="6494" y="6873"/>
                    </a:cubicBezTo>
                    <a:cubicBezTo>
                      <a:pt x="6545" y="6837"/>
                      <a:pt x="6603" y="6820"/>
                      <a:pt x="6660" y="6820"/>
                    </a:cubicBezTo>
                    <a:cubicBezTo>
                      <a:pt x="6787" y="6820"/>
                      <a:pt x="6910" y="6902"/>
                      <a:pt x="6955" y="7038"/>
                    </a:cubicBezTo>
                    <a:cubicBezTo>
                      <a:pt x="7466" y="8554"/>
                      <a:pt x="8093" y="10680"/>
                      <a:pt x="8768" y="13449"/>
                    </a:cubicBezTo>
                    <a:cubicBezTo>
                      <a:pt x="9444" y="16168"/>
                      <a:pt x="9938" y="18575"/>
                      <a:pt x="10235" y="20289"/>
                    </a:cubicBezTo>
                    <a:cubicBezTo>
                      <a:pt x="10268" y="20470"/>
                      <a:pt x="10153" y="20618"/>
                      <a:pt x="9988" y="20651"/>
                    </a:cubicBezTo>
                    <a:cubicBezTo>
                      <a:pt x="8191" y="20915"/>
                      <a:pt x="5489" y="21212"/>
                      <a:pt x="2044" y="21442"/>
                    </a:cubicBezTo>
                    <a:cubicBezTo>
                      <a:pt x="1599" y="22530"/>
                      <a:pt x="1121" y="23634"/>
                      <a:pt x="610" y="24706"/>
                    </a:cubicBezTo>
                    <a:cubicBezTo>
                      <a:pt x="412" y="25118"/>
                      <a:pt x="215" y="25530"/>
                      <a:pt x="0" y="25925"/>
                    </a:cubicBezTo>
                    <a:cubicBezTo>
                      <a:pt x="8010" y="25513"/>
                      <a:pt x="15410" y="24623"/>
                      <a:pt x="15608" y="23651"/>
                    </a:cubicBezTo>
                    <a:cubicBezTo>
                      <a:pt x="16069" y="21525"/>
                      <a:pt x="11241" y="149"/>
                      <a:pt x="8999" y="1"/>
                    </a:cubicBezTo>
                    <a:cubicBezTo>
                      <a:pt x="8993" y="0"/>
                      <a:pt x="8986" y="0"/>
                      <a:pt x="8980" y="0"/>
                    </a:cubicBezTo>
                    <a:close/>
                  </a:path>
                </a:pathLst>
              </a:custGeom>
              <a:solidFill>
                <a:srgbClr val="505F9E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>
                <a:off x="6969825" y="302175"/>
                <a:ext cx="925450" cy="660900"/>
              </a:xfrm>
              <a:custGeom>
                <a:avLst/>
                <a:gdLst/>
                <a:ahLst/>
                <a:cxnLst/>
                <a:rect l="l" t="t" r="r" b="b"/>
                <a:pathLst>
                  <a:path w="37018" h="26436" fill="none" extrusionOk="0">
                    <a:moveTo>
                      <a:pt x="30936" y="20667"/>
                    </a:moveTo>
                    <a:cubicBezTo>
                      <a:pt x="29139" y="20931"/>
                      <a:pt x="26437" y="21228"/>
                      <a:pt x="22992" y="21458"/>
                    </a:cubicBezTo>
                    <a:cubicBezTo>
                      <a:pt x="21723" y="21541"/>
                      <a:pt x="20372" y="21607"/>
                      <a:pt x="18921" y="21673"/>
                    </a:cubicBezTo>
                    <a:cubicBezTo>
                      <a:pt x="15312" y="21821"/>
                      <a:pt x="12362" y="21821"/>
                      <a:pt x="10087" y="21772"/>
                    </a:cubicBezTo>
                    <a:cubicBezTo>
                      <a:pt x="9824" y="21755"/>
                      <a:pt x="9692" y="21425"/>
                      <a:pt x="9890" y="21244"/>
                    </a:cubicBezTo>
                    <a:cubicBezTo>
                      <a:pt x="11604" y="19645"/>
                      <a:pt x="13894" y="17635"/>
                      <a:pt x="16812" y="15212"/>
                    </a:cubicBezTo>
                    <a:cubicBezTo>
                      <a:pt x="20569" y="12064"/>
                      <a:pt x="24343" y="9114"/>
                      <a:pt x="27013" y="7202"/>
                    </a:cubicBezTo>
                    <a:cubicBezTo>
                      <a:pt x="27162" y="7103"/>
                      <a:pt x="27310" y="6988"/>
                      <a:pt x="27442" y="6889"/>
                    </a:cubicBezTo>
                    <a:cubicBezTo>
                      <a:pt x="27607" y="6774"/>
                      <a:pt x="27837" y="6856"/>
                      <a:pt x="27903" y="7054"/>
                    </a:cubicBezTo>
                    <a:cubicBezTo>
                      <a:pt x="28414" y="8570"/>
                      <a:pt x="29041" y="10696"/>
                      <a:pt x="29716" y="13465"/>
                    </a:cubicBezTo>
                    <a:cubicBezTo>
                      <a:pt x="30392" y="16184"/>
                      <a:pt x="30886" y="18591"/>
                      <a:pt x="31183" y="20305"/>
                    </a:cubicBezTo>
                    <a:cubicBezTo>
                      <a:pt x="31216" y="20486"/>
                      <a:pt x="31101" y="20634"/>
                      <a:pt x="30936" y="20667"/>
                    </a:cubicBezTo>
                    <a:close/>
                    <a:moveTo>
                      <a:pt x="29947" y="17"/>
                    </a:moveTo>
                    <a:cubicBezTo>
                      <a:pt x="29634" y="0"/>
                      <a:pt x="28859" y="396"/>
                      <a:pt x="27722" y="1121"/>
                    </a:cubicBezTo>
                    <a:cubicBezTo>
                      <a:pt x="20619" y="5670"/>
                      <a:pt x="1" y="22777"/>
                      <a:pt x="710" y="24771"/>
                    </a:cubicBezTo>
                    <a:cubicBezTo>
                      <a:pt x="1237" y="26254"/>
                      <a:pt x="11521" y="26436"/>
                      <a:pt x="20948" y="25941"/>
                    </a:cubicBezTo>
                    <a:cubicBezTo>
                      <a:pt x="28958" y="25529"/>
                      <a:pt x="36358" y="24639"/>
                      <a:pt x="36556" y="23667"/>
                    </a:cubicBezTo>
                    <a:cubicBezTo>
                      <a:pt x="37017" y="21541"/>
                      <a:pt x="32189" y="165"/>
                      <a:pt x="29947" y="17"/>
                    </a:cubicBezTo>
                    <a:close/>
                  </a:path>
                </a:pathLst>
              </a:custGeom>
              <a:noFill/>
              <a:ln w="111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4" name="Google Shape;454;p7"/>
            <p:cNvGrpSpPr/>
            <p:nvPr/>
          </p:nvGrpSpPr>
          <p:grpSpPr>
            <a:xfrm rot="3599956">
              <a:off x="7251977" y="-60245"/>
              <a:ext cx="451165" cy="817457"/>
              <a:chOff x="8317175" y="769825"/>
              <a:chExt cx="451175" cy="817475"/>
            </a:xfrm>
          </p:grpSpPr>
          <p:sp>
            <p:nvSpPr>
              <p:cNvPr id="455" name="Google Shape;455;p7"/>
              <p:cNvSpPr/>
              <p:nvPr/>
            </p:nvSpPr>
            <p:spPr>
              <a:xfrm>
                <a:off x="8317175" y="771550"/>
                <a:ext cx="451175" cy="815750"/>
              </a:xfrm>
              <a:custGeom>
                <a:avLst/>
                <a:gdLst/>
                <a:ahLst/>
                <a:cxnLst/>
                <a:rect l="l" t="t" r="r" b="b"/>
                <a:pathLst>
                  <a:path w="18047" h="32630" extrusionOk="0">
                    <a:moveTo>
                      <a:pt x="10615" y="0"/>
                    </a:moveTo>
                    <a:cubicBezTo>
                      <a:pt x="10307" y="0"/>
                      <a:pt x="10136" y="13"/>
                      <a:pt x="10136" y="13"/>
                    </a:cubicBezTo>
                    <a:cubicBezTo>
                      <a:pt x="10103" y="228"/>
                      <a:pt x="10070" y="458"/>
                      <a:pt x="10021" y="673"/>
                    </a:cubicBezTo>
                    <a:cubicBezTo>
                      <a:pt x="9773" y="1991"/>
                      <a:pt x="9427" y="3376"/>
                      <a:pt x="9032" y="4826"/>
                    </a:cubicBezTo>
                    <a:cubicBezTo>
                      <a:pt x="8653" y="6227"/>
                      <a:pt x="8208" y="7661"/>
                      <a:pt x="7730" y="9111"/>
                    </a:cubicBezTo>
                    <a:cubicBezTo>
                      <a:pt x="7219" y="10660"/>
                      <a:pt x="6675" y="12226"/>
                      <a:pt x="6098" y="13759"/>
                    </a:cubicBezTo>
                    <a:cubicBezTo>
                      <a:pt x="5554" y="15242"/>
                      <a:pt x="4994" y="16676"/>
                      <a:pt x="4450" y="18060"/>
                    </a:cubicBezTo>
                    <a:cubicBezTo>
                      <a:pt x="3923" y="19362"/>
                      <a:pt x="3412" y="20598"/>
                      <a:pt x="2934" y="21719"/>
                    </a:cubicBezTo>
                    <a:cubicBezTo>
                      <a:pt x="2308" y="23219"/>
                      <a:pt x="1731" y="24521"/>
                      <a:pt x="1253" y="25576"/>
                    </a:cubicBezTo>
                    <a:cubicBezTo>
                      <a:pt x="495" y="27306"/>
                      <a:pt x="0" y="28344"/>
                      <a:pt x="0" y="28344"/>
                    </a:cubicBezTo>
                    <a:cubicBezTo>
                      <a:pt x="2077" y="30322"/>
                      <a:pt x="4631" y="31509"/>
                      <a:pt x="6263" y="32102"/>
                    </a:cubicBezTo>
                    <a:cubicBezTo>
                      <a:pt x="7235" y="32465"/>
                      <a:pt x="7878" y="32629"/>
                      <a:pt x="7878" y="32629"/>
                    </a:cubicBezTo>
                    <a:cubicBezTo>
                      <a:pt x="15328" y="16313"/>
                      <a:pt x="18047" y="1958"/>
                      <a:pt x="18047" y="1958"/>
                    </a:cubicBezTo>
                    <a:cubicBezTo>
                      <a:pt x="16152" y="903"/>
                      <a:pt x="14256" y="409"/>
                      <a:pt x="12806" y="178"/>
                    </a:cubicBezTo>
                    <a:cubicBezTo>
                      <a:pt x="11847" y="30"/>
                      <a:pt x="11077" y="0"/>
                      <a:pt x="106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8473750" y="776000"/>
                <a:ext cx="294600" cy="81130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2452" extrusionOk="0">
                    <a:moveTo>
                      <a:pt x="6543" y="0"/>
                    </a:moveTo>
                    <a:cubicBezTo>
                      <a:pt x="6098" y="8290"/>
                      <a:pt x="4714" y="16531"/>
                      <a:pt x="2423" y="24508"/>
                    </a:cubicBezTo>
                    <a:cubicBezTo>
                      <a:pt x="1698" y="27013"/>
                      <a:pt x="890" y="29485"/>
                      <a:pt x="0" y="31924"/>
                    </a:cubicBezTo>
                    <a:cubicBezTo>
                      <a:pt x="972" y="32287"/>
                      <a:pt x="1615" y="32451"/>
                      <a:pt x="1615" y="32451"/>
                    </a:cubicBezTo>
                    <a:cubicBezTo>
                      <a:pt x="9065" y="16135"/>
                      <a:pt x="11784" y="1780"/>
                      <a:pt x="11784" y="1780"/>
                    </a:cubicBezTo>
                    <a:cubicBezTo>
                      <a:pt x="9889" y="725"/>
                      <a:pt x="7993" y="231"/>
                      <a:pt x="6543" y="0"/>
                    </a:cubicBezTo>
                    <a:close/>
                  </a:path>
                </a:pathLst>
              </a:custGeom>
              <a:solidFill>
                <a:srgbClr val="505F9E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8317175" y="769825"/>
                <a:ext cx="451175" cy="817475"/>
              </a:xfrm>
              <a:custGeom>
                <a:avLst/>
                <a:gdLst/>
                <a:ahLst/>
                <a:cxnLst/>
                <a:rect l="l" t="t" r="r" b="b"/>
                <a:pathLst>
                  <a:path w="18047" h="32699" fill="none" extrusionOk="0">
                    <a:moveTo>
                      <a:pt x="18047" y="2027"/>
                    </a:moveTo>
                    <a:cubicBezTo>
                      <a:pt x="18047" y="2027"/>
                      <a:pt x="15328" y="16382"/>
                      <a:pt x="7878" y="32698"/>
                    </a:cubicBezTo>
                    <a:cubicBezTo>
                      <a:pt x="7878" y="32698"/>
                      <a:pt x="7235" y="32534"/>
                      <a:pt x="6263" y="32171"/>
                    </a:cubicBezTo>
                    <a:cubicBezTo>
                      <a:pt x="4631" y="31578"/>
                      <a:pt x="2077" y="30391"/>
                      <a:pt x="0" y="28413"/>
                    </a:cubicBezTo>
                    <a:cubicBezTo>
                      <a:pt x="0" y="28413"/>
                      <a:pt x="495" y="27375"/>
                      <a:pt x="1253" y="25645"/>
                    </a:cubicBezTo>
                    <a:cubicBezTo>
                      <a:pt x="1731" y="24590"/>
                      <a:pt x="2308" y="23288"/>
                      <a:pt x="2934" y="21788"/>
                    </a:cubicBezTo>
                    <a:cubicBezTo>
                      <a:pt x="3412" y="20667"/>
                      <a:pt x="3923" y="19431"/>
                      <a:pt x="4450" y="18129"/>
                    </a:cubicBezTo>
                    <a:cubicBezTo>
                      <a:pt x="4994" y="16745"/>
                      <a:pt x="5554" y="15311"/>
                      <a:pt x="6098" y="13828"/>
                    </a:cubicBezTo>
                    <a:cubicBezTo>
                      <a:pt x="6675" y="12295"/>
                      <a:pt x="7219" y="10729"/>
                      <a:pt x="7730" y="9180"/>
                    </a:cubicBezTo>
                    <a:cubicBezTo>
                      <a:pt x="8208" y="7730"/>
                      <a:pt x="8653" y="6296"/>
                      <a:pt x="9032" y="4895"/>
                    </a:cubicBezTo>
                    <a:cubicBezTo>
                      <a:pt x="9427" y="3445"/>
                      <a:pt x="9773" y="2060"/>
                      <a:pt x="10021" y="742"/>
                    </a:cubicBezTo>
                    <a:cubicBezTo>
                      <a:pt x="10070" y="527"/>
                      <a:pt x="10103" y="297"/>
                      <a:pt x="10136" y="82"/>
                    </a:cubicBezTo>
                    <a:cubicBezTo>
                      <a:pt x="10136" y="82"/>
                      <a:pt x="11207" y="0"/>
                      <a:pt x="12806" y="247"/>
                    </a:cubicBezTo>
                    <a:cubicBezTo>
                      <a:pt x="14256" y="478"/>
                      <a:pt x="16152" y="972"/>
                      <a:pt x="18047" y="2027"/>
                    </a:cubicBezTo>
                    <a:close/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8390500" y="1314500"/>
                <a:ext cx="4122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056" fill="none" extrusionOk="0">
                    <a:moveTo>
                      <a:pt x="1" y="1"/>
                    </a:moveTo>
                    <a:cubicBezTo>
                      <a:pt x="1" y="1"/>
                      <a:pt x="990" y="874"/>
                      <a:pt x="1649" y="1056"/>
                    </a:cubicBezTo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8428425" y="1223050"/>
                <a:ext cx="39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874" fill="none" extrusionOk="0">
                    <a:moveTo>
                      <a:pt x="0" y="0"/>
                    </a:moveTo>
                    <a:cubicBezTo>
                      <a:pt x="0" y="0"/>
                      <a:pt x="907" y="676"/>
                      <a:pt x="1566" y="874"/>
                    </a:cubicBezTo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469625" y="1115500"/>
                <a:ext cx="408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10" fill="none" extrusionOk="0">
                    <a:moveTo>
                      <a:pt x="0" y="1"/>
                    </a:moveTo>
                    <a:cubicBezTo>
                      <a:pt x="0" y="1"/>
                      <a:pt x="1236" y="610"/>
                      <a:pt x="1632" y="709"/>
                    </a:cubicBezTo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510400" y="999300"/>
                <a:ext cx="39575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61" fill="none" extrusionOk="0">
                    <a:moveTo>
                      <a:pt x="1" y="1"/>
                    </a:moveTo>
                    <a:cubicBezTo>
                      <a:pt x="1" y="1"/>
                      <a:pt x="990" y="660"/>
                      <a:pt x="1583" y="594"/>
                    </a:cubicBezTo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8542950" y="892175"/>
                <a:ext cx="3712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644" fill="none" extrusionOk="0">
                    <a:moveTo>
                      <a:pt x="1" y="1"/>
                    </a:moveTo>
                    <a:cubicBezTo>
                      <a:pt x="1" y="1"/>
                      <a:pt x="1023" y="578"/>
                      <a:pt x="1484" y="644"/>
                    </a:cubicBezTo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8567675" y="788350"/>
                <a:ext cx="3710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595" fill="none" extrusionOk="0">
                    <a:moveTo>
                      <a:pt x="1" y="1"/>
                    </a:moveTo>
                    <a:cubicBezTo>
                      <a:pt x="1" y="1"/>
                      <a:pt x="825" y="330"/>
                      <a:pt x="1484" y="594"/>
                    </a:cubicBezTo>
                  </a:path>
                </a:pathLst>
              </a:custGeom>
              <a:noFill/>
              <a:ln w="10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4" name="Google Shape;464;p7"/>
            <p:cNvGrpSpPr/>
            <p:nvPr/>
          </p:nvGrpSpPr>
          <p:grpSpPr>
            <a:xfrm rot="-4464100">
              <a:off x="8181295" y="61109"/>
              <a:ext cx="791149" cy="956779"/>
              <a:chOff x="7835500" y="333075"/>
              <a:chExt cx="791125" cy="956750"/>
            </a:xfrm>
          </p:grpSpPr>
          <p:sp>
            <p:nvSpPr>
              <p:cNvPr id="465" name="Google Shape;465;p7"/>
              <p:cNvSpPr/>
              <p:nvPr/>
            </p:nvSpPr>
            <p:spPr>
              <a:xfrm>
                <a:off x="7835500" y="1181025"/>
                <a:ext cx="94375" cy="10880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4352" extrusionOk="0">
                    <a:moveTo>
                      <a:pt x="2193" y="0"/>
                    </a:moveTo>
                    <a:lnTo>
                      <a:pt x="1830" y="610"/>
                    </a:lnTo>
                    <a:lnTo>
                      <a:pt x="495" y="2917"/>
                    </a:lnTo>
                    <a:lnTo>
                      <a:pt x="133" y="3527"/>
                    </a:lnTo>
                    <a:cubicBezTo>
                      <a:pt x="1" y="3741"/>
                      <a:pt x="34" y="4005"/>
                      <a:pt x="215" y="4186"/>
                    </a:cubicBezTo>
                    <a:cubicBezTo>
                      <a:pt x="314" y="4285"/>
                      <a:pt x="462" y="4351"/>
                      <a:pt x="594" y="4351"/>
                    </a:cubicBezTo>
                    <a:cubicBezTo>
                      <a:pt x="742" y="4351"/>
                      <a:pt x="907" y="4285"/>
                      <a:pt x="1006" y="4153"/>
                    </a:cubicBezTo>
                    <a:lnTo>
                      <a:pt x="3198" y="1615"/>
                    </a:lnTo>
                    <a:lnTo>
                      <a:pt x="3775" y="940"/>
                    </a:lnTo>
                    <a:lnTo>
                      <a:pt x="2951" y="445"/>
                    </a:lnTo>
                    <a:lnTo>
                      <a:pt x="2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7867225" y="1019100"/>
                <a:ext cx="20770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8210" extrusionOk="0">
                    <a:moveTo>
                      <a:pt x="2077" y="0"/>
                    </a:moveTo>
                    <a:cubicBezTo>
                      <a:pt x="2077" y="0"/>
                      <a:pt x="1929" y="264"/>
                      <a:pt x="1698" y="758"/>
                    </a:cubicBezTo>
                    <a:cubicBezTo>
                      <a:pt x="1286" y="1632"/>
                      <a:pt x="627" y="3197"/>
                      <a:pt x="182" y="4961"/>
                    </a:cubicBezTo>
                    <a:cubicBezTo>
                      <a:pt x="1" y="5703"/>
                      <a:pt x="149" y="6477"/>
                      <a:pt x="561" y="7087"/>
                    </a:cubicBezTo>
                    <a:cubicBezTo>
                      <a:pt x="693" y="7252"/>
                      <a:pt x="825" y="7417"/>
                      <a:pt x="990" y="7565"/>
                    </a:cubicBezTo>
                    <a:cubicBezTo>
                      <a:pt x="1006" y="7581"/>
                      <a:pt x="1023" y="7598"/>
                      <a:pt x="1039" y="7614"/>
                    </a:cubicBezTo>
                    <a:cubicBezTo>
                      <a:pt x="1056" y="7614"/>
                      <a:pt x="1072" y="7631"/>
                      <a:pt x="1089" y="7631"/>
                    </a:cubicBezTo>
                    <a:cubicBezTo>
                      <a:pt x="1336" y="7845"/>
                      <a:pt x="1616" y="7993"/>
                      <a:pt x="1929" y="8092"/>
                    </a:cubicBezTo>
                    <a:cubicBezTo>
                      <a:pt x="2176" y="8170"/>
                      <a:pt x="2435" y="8209"/>
                      <a:pt x="2697" y="8209"/>
                    </a:cubicBezTo>
                    <a:cubicBezTo>
                      <a:pt x="3152" y="8209"/>
                      <a:pt x="3614" y="8092"/>
                      <a:pt x="4022" y="7862"/>
                    </a:cubicBezTo>
                    <a:cubicBezTo>
                      <a:pt x="5044" y="7285"/>
                      <a:pt x="6461" y="6395"/>
                      <a:pt x="7714" y="5373"/>
                    </a:cubicBezTo>
                    <a:cubicBezTo>
                      <a:pt x="7928" y="5208"/>
                      <a:pt x="8126" y="5043"/>
                      <a:pt x="8307" y="4878"/>
                    </a:cubicBezTo>
                    <a:cubicBezTo>
                      <a:pt x="8307" y="4878"/>
                      <a:pt x="7236" y="4368"/>
                      <a:pt x="5819" y="3379"/>
                    </a:cubicBezTo>
                    <a:cubicBezTo>
                      <a:pt x="4648" y="2571"/>
                      <a:pt x="3264" y="1417"/>
                      <a:pt x="20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7867225" y="1019100"/>
                <a:ext cx="207700" cy="207675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8307" fill="none" extrusionOk="0">
                    <a:moveTo>
                      <a:pt x="8307" y="4878"/>
                    </a:moveTo>
                    <a:cubicBezTo>
                      <a:pt x="8126" y="5043"/>
                      <a:pt x="7928" y="5208"/>
                      <a:pt x="7714" y="5373"/>
                    </a:cubicBezTo>
                    <a:cubicBezTo>
                      <a:pt x="6461" y="6395"/>
                      <a:pt x="5044" y="7285"/>
                      <a:pt x="4022" y="7862"/>
                    </a:cubicBezTo>
                    <a:cubicBezTo>
                      <a:pt x="3379" y="8224"/>
                      <a:pt x="2605" y="8307"/>
                      <a:pt x="1929" y="8092"/>
                    </a:cubicBezTo>
                    <a:cubicBezTo>
                      <a:pt x="1616" y="7993"/>
                      <a:pt x="1336" y="7845"/>
                      <a:pt x="1089" y="7631"/>
                    </a:cubicBezTo>
                    <a:cubicBezTo>
                      <a:pt x="1072" y="7631"/>
                      <a:pt x="1056" y="7614"/>
                      <a:pt x="1039" y="7614"/>
                    </a:cubicBezTo>
                    <a:cubicBezTo>
                      <a:pt x="1023" y="7598"/>
                      <a:pt x="1006" y="7581"/>
                      <a:pt x="990" y="7565"/>
                    </a:cubicBezTo>
                    <a:cubicBezTo>
                      <a:pt x="825" y="7417"/>
                      <a:pt x="693" y="7252"/>
                      <a:pt x="561" y="7087"/>
                    </a:cubicBezTo>
                    <a:cubicBezTo>
                      <a:pt x="149" y="6477"/>
                      <a:pt x="1" y="5703"/>
                      <a:pt x="182" y="4961"/>
                    </a:cubicBezTo>
                    <a:cubicBezTo>
                      <a:pt x="627" y="3197"/>
                      <a:pt x="1286" y="1632"/>
                      <a:pt x="1698" y="758"/>
                    </a:cubicBezTo>
                    <a:cubicBezTo>
                      <a:pt x="1929" y="264"/>
                      <a:pt x="2077" y="0"/>
                      <a:pt x="2077" y="0"/>
                    </a:cubicBezTo>
                    <a:cubicBezTo>
                      <a:pt x="3264" y="1417"/>
                      <a:pt x="4648" y="2571"/>
                      <a:pt x="5819" y="3379"/>
                    </a:cubicBezTo>
                    <a:cubicBezTo>
                      <a:pt x="7236" y="4368"/>
                      <a:pt x="8307" y="4878"/>
                      <a:pt x="8307" y="4878"/>
                    </a:cubicBezTo>
                    <a:close/>
                  </a:path>
                </a:pathLst>
              </a:custGeom>
              <a:noFill/>
              <a:ln w="111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8374025" y="538250"/>
                <a:ext cx="252600" cy="398225"/>
              </a:xfrm>
              <a:custGeom>
                <a:avLst/>
                <a:gdLst/>
                <a:ahLst/>
                <a:cxnLst/>
                <a:rect l="l" t="t" r="r" b="b"/>
                <a:pathLst>
                  <a:path w="10104" h="15929" extrusionOk="0">
                    <a:moveTo>
                      <a:pt x="7120" y="1"/>
                    </a:moveTo>
                    <a:lnTo>
                      <a:pt x="6296" y="1863"/>
                    </a:lnTo>
                    <a:cubicBezTo>
                      <a:pt x="6296" y="1863"/>
                      <a:pt x="6675" y="2061"/>
                      <a:pt x="7022" y="2341"/>
                    </a:cubicBezTo>
                    <a:cubicBezTo>
                      <a:pt x="7384" y="2638"/>
                      <a:pt x="7714" y="3000"/>
                      <a:pt x="7598" y="3330"/>
                    </a:cubicBezTo>
                    <a:cubicBezTo>
                      <a:pt x="7384" y="3973"/>
                      <a:pt x="1" y="15015"/>
                      <a:pt x="182" y="15394"/>
                    </a:cubicBezTo>
                    <a:cubicBezTo>
                      <a:pt x="345" y="15735"/>
                      <a:pt x="1200" y="15929"/>
                      <a:pt x="1599" y="15929"/>
                    </a:cubicBezTo>
                    <a:cubicBezTo>
                      <a:pt x="1644" y="15929"/>
                      <a:pt x="1683" y="15926"/>
                      <a:pt x="1715" y="15921"/>
                    </a:cubicBezTo>
                    <a:cubicBezTo>
                      <a:pt x="2011" y="15872"/>
                      <a:pt x="10104" y="3396"/>
                      <a:pt x="10021" y="2654"/>
                    </a:cubicBezTo>
                    <a:cubicBezTo>
                      <a:pt x="9955" y="2094"/>
                      <a:pt x="8307" y="841"/>
                      <a:pt x="7516" y="281"/>
                    </a:cubicBezTo>
                    <a:cubicBezTo>
                      <a:pt x="7285" y="116"/>
                      <a:pt x="7120" y="1"/>
                      <a:pt x="71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8374025" y="538250"/>
                <a:ext cx="252600" cy="399275"/>
              </a:xfrm>
              <a:custGeom>
                <a:avLst/>
                <a:gdLst/>
                <a:ahLst/>
                <a:cxnLst/>
                <a:rect l="l" t="t" r="r" b="b"/>
                <a:pathLst>
                  <a:path w="10104" h="15971" fill="none" extrusionOk="0">
                    <a:moveTo>
                      <a:pt x="10021" y="2654"/>
                    </a:moveTo>
                    <a:cubicBezTo>
                      <a:pt x="10104" y="3396"/>
                      <a:pt x="2011" y="15872"/>
                      <a:pt x="1715" y="15921"/>
                    </a:cubicBezTo>
                    <a:cubicBezTo>
                      <a:pt x="1401" y="15971"/>
                      <a:pt x="363" y="15773"/>
                      <a:pt x="182" y="15394"/>
                    </a:cubicBezTo>
                    <a:cubicBezTo>
                      <a:pt x="1" y="15015"/>
                      <a:pt x="7384" y="3973"/>
                      <a:pt x="7598" y="3330"/>
                    </a:cubicBezTo>
                    <a:cubicBezTo>
                      <a:pt x="7714" y="3000"/>
                      <a:pt x="7384" y="2638"/>
                      <a:pt x="7022" y="2341"/>
                    </a:cubicBezTo>
                    <a:cubicBezTo>
                      <a:pt x="6675" y="2061"/>
                      <a:pt x="6296" y="1863"/>
                      <a:pt x="6296" y="1863"/>
                    </a:cubicBezTo>
                    <a:lnTo>
                      <a:pt x="7120" y="1"/>
                    </a:lnTo>
                    <a:cubicBezTo>
                      <a:pt x="7120" y="1"/>
                      <a:pt x="7285" y="116"/>
                      <a:pt x="7516" y="281"/>
                    </a:cubicBezTo>
                    <a:cubicBezTo>
                      <a:pt x="8307" y="841"/>
                      <a:pt x="9955" y="2094"/>
                      <a:pt x="10021" y="2654"/>
                    </a:cubicBezTo>
                    <a:close/>
                  </a:path>
                </a:pathLst>
              </a:custGeom>
              <a:noFill/>
              <a:ln w="111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7897725" y="597175"/>
                <a:ext cx="513000" cy="561675"/>
              </a:xfrm>
              <a:custGeom>
                <a:avLst/>
                <a:gdLst/>
                <a:ahLst/>
                <a:cxnLst/>
                <a:rect l="l" t="t" r="r" b="b"/>
                <a:pathLst>
                  <a:path w="20520" h="22467" extrusionOk="0">
                    <a:moveTo>
                      <a:pt x="11290" y="0"/>
                    </a:moveTo>
                    <a:cubicBezTo>
                      <a:pt x="11290" y="0"/>
                      <a:pt x="11043" y="281"/>
                      <a:pt x="10631" y="792"/>
                    </a:cubicBezTo>
                    <a:cubicBezTo>
                      <a:pt x="8917" y="2852"/>
                      <a:pt x="4236" y="8801"/>
                      <a:pt x="248" y="16037"/>
                    </a:cubicBezTo>
                    <a:cubicBezTo>
                      <a:pt x="0" y="16482"/>
                      <a:pt x="33" y="17058"/>
                      <a:pt x="346" y="17470"/>
                    </a:cubicBezTo>
                    <a:cubicBezTo>
                      <a:pt x="396" y="17520"/>
                      <a:pt x="445" y="17569"/>
                      <a:pt x="478" y="17635"/>
                    </a:cubicBezTo>
                    <a:cubicBezTo>
                      <a:pt x="1121" y="18426"/>
                      <a:pt x="2242" y="19629"/>
                      <a:pt x="3956" y="20800"/>
                    </a:cubicBezTo>
                    <a:cubicBezTo>
                      <a:pt x="4698" y="21310"/>
                      <a:pt x="5538" y="21805"/>
                      <a:pt x="6494" y="22250"/>
                    </a:cubicBezTo>
                    <a:cubicBezTo>
                      <a:pt x="6560" y="22283"/>
                      <a:pt x="6626" y="22316"/>
                      <a:pt x="6692" y="22349"/>
                    </a:cubicBezTo>
                    <a:cubicBezTo>
                      <a:pt x="6866" y="22428"/>
                      <a:pt x="7052" y="22466"/>
                      <a:pt x="7238" y="22466"/>
                    </a:cubicBezTo>
                    <a:cubicBezTo>
                      <a:pt x="7594" y="22466"/>
                      <a:pt x="7948" y="22323"/>
                      <a:pt x="8208" y="22052"/>
                    </a:cubicBezTo>
                    <a:cubicBezTo>
                      <a:pt x="10136" y="19992"/>
                      <a:pt x="16069" y="13515"/>
                      <a:pt x="19959" y="7763"/>
                    </a:cubicBezTo>
                    <a:cubicBezTo>
                      <a:pt x="20157" y="7483"/>
                      <a:pt x="20338" y="7203"/>
                      <a:pt x="20519" y="6939"/>
                    </a:cubicBezTo>
                    <a:lnTo>
                      <a:pt x="17124" y="4384"/>
                    </a:lnTo>
                    <a:lnTo>
                      <a:pt x="11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7897725" y="597175"/>
                <a:ext cx="513000" cy="564500"/>
              </a:xfrm>
              <a:custGeom>
                <a:avLst/>
                <a:gdLst/>
                <a:ahLst/>
                <a:cxnLst/>
                <a:rect l="l" t="t" r="r" b="b"/>
                <a:pathLst>
                  <a:path w="20520" h="22580" fill="none" extrusionOk="0">
                    <a:moveTo>
                      <a:pt x="20519" y="6939"/>
                    </a:moveTo>
                    <a:cubicBezTo>
                      <a:pt x="20338" y="7203"/>
                      <a:pt x="20157" y="7483"/>
                      <a:pt x="19959" y="7763"/>
                    </a:cubicBezTo>
                    <a:cubicBezTo>
                      <a:pt x="16069" y="13515"/>
                      <a:pt x="10136" y="19992"/>
                      <a:pt x="8208" y="22052"/>
                    </a:cubicBezTo>
                    <a:cubicBezTo>
                      <a:pt x="7812" y="22464"/>
                      <a:pt x="7203" y="22580"/>
                      <a:pt x="6692" y="22349"/>
                    </a:cubicBezTo>
                    <a:cubicBezTo>
                      <a:pt x="6626" y="22316"/>
                      <a:pt x="6560" y="22283"/>
                      <a:pt x="6494" y="22250"/>
                    </a:cubicBezTo>
                    <a:cubicBezTo>
                      <a:pt x="5538" y="21805"/>
                      <a:pt x="4698" y="21310"/>
                      <a:pt x="3956" y="20800"/>
                    </a:cubicBezTo>
                    <a:cubicBezTo>
                      <a:pt x="2242" y="19629"/>
                      <a:pt x="1121" y="18426"/>
                      <a:pt x="478" y="17635"/>
                    </a:cubicBezTo>
                    <a:cubicBezTo>
                      <a:pt x="445" y="17569"/>
                      <a:pt x="396" y="17520"/>
                      <a:pt x="346" y="17470"/>
                    </a:cubicBezTo>
                    <a:cubicBezTo>
                      <a:pt x="33" y="17058"/>
                      <a:pt x="0" y="16482"/>
                      <a:pt x="248" y="16037"/>
                    </a:cubicBezTo>
                    <a:cubicBezTo>
                      <a:pt x="4236" y="8801"/>
                      <a:pt x="8917" y="2852"/>
                      <a:pt x="10631" y="792"/>
                    </a:cubicBezTo>
                    <a:cubicBezTo>
                      <a:pt x="11043" y="281"/>
                      <a:pt x="11290" y="0"/>
                      <a:pt x="11290" y="0"/>
                    </a:cubicBezTo>
                    <a:lnTo>
                      <a:pt x="17124" y="4384"/>
                    </a:lnTo>
                    <a:close/>
                  </a:path>
                </a:pathLst>
              </a:custGeom>
              <a:noFill/>
              <a:ln w="111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8408225" y="339700"/>
                <a:ext cx="181725" cy="185400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7416" extrusionOk="0">
                    <a:moveTo>
                      <a:pt x="3643" y="1"/>
                    </a:moveTo>
                    <a:cubicBezTo>
                      <a:pt x="2878" y="1"/>
                      <a:pt x="2114" y="268"/>
                      <a:pt x="1500" y="806"/>
                    </a:cubicBezTo>
                    <a:cubicBezTo>
                      <a:pt x="1270" y="1004"/>
                      <a:pt x="1039" y="1202"/>
                      <a:pt x="841" y="1400"/>
                    </a:cubicBezTo>
                    <a:cubicBezTo>
                      <a:pt x="792" y="1449"/>
                      <a:pt x="742" y="1499"/>
                      <a:pt x="693" y="1532"/>
                    </a:cubicBezTo>
                    <a:cubicBezTo>
                      <a:pt x="281" y="1927"/>
                      <a:pt x="1" y="2207"/>
                      <a:pt x="1" y="2207"/>
                    </a:cubicBezTo>
                    <a:cubicBezTo>
                      <a:pt x="248" y="2339"/>
                      <a:pt x="495" y="2504"/>
                      <a:pt x="742" y="2685"/>
                    </a:cubicBezTo>
                    <a:cubicBezTo>
                      <a:pt x="2885" y="4251"/>
                      <a:pt x="5126" y="7415"/>
                      <a:pt x="5126" y="7415"/>
                    </a:cubicBezTo>
                    <a:cubicBezTo>
                      <a:pt x="5472" y="6871"/>
                      <a:pt x="5785" y="6311"/>
                      <a:pt x="6066" y="5800"/>
                    </a:cubicBezTo>
                    <a:cubicBezTo>
                      <a:pt x="6263" y="5438"/>
                      <a:pt x="6445" y="5091"/>
                      <a:pt x="6609" y="4778"/>
                    </a:cubicBezTo>
                    <a:cubicBezTo>
                      <a:pt x="7269" y="3427"/>
                      <a:pt x="6956" y="1779"/>
                      <a:pt x="5802" y="823"/>
                    </a:cubicBezTo>
                    <a:cubicBezTo>
                      <a:pt x="5785" y="790"/>
                      <a:pt x="5752" y="773"/>
                      <a:pt x="5719" y="740"/>
                    </a:cubicBezTo>
                    <a:cubicBezTo>
                      <a:pt x="5114" y="248"/>
                      <a:pt x="4378" y="1"/>
                      <a:pt x="36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" name="Google Shape;473;p7"/>
              <p:cNvSpPr/>
              <p:nvPr/>
            </p:nvSpPr>
            <p:spPr>
              <a:xfrm>
                <a:off x="8408225" y="333075"/>
                <a:ext cx="181725" cy="192025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7681" fill="none" extrusionOk="0">
                    <a:moveTo>
                      <a:pt x="6609" y="5043"/>
                    </a:moveTo>
                    <a:cubicBezTo>
                      <a:pt x="6445" y="5356"/>
                      <a:pt x="6263" y="5703"/>
                      <a:pt x="6066" y="6065"/>
                    </a:cubicBezTo>
                    <a:cubicBezTo>
                      <a:pt x="5785" y="6576"/>
                      <a:pt x="5472" y="7136"/>
                      <a:pt x="5126" y="7680"/>
                    </a:cubicBezTo>
                    <a:cubicBezTo>
                      <a:pt x="5126" y="7680"/>
                      <a:pt x="2885" y="4516"/>
                      <a:pt x="742" y="2950"/>
                    </a:cubicBezTo>
                    <a:cubicBezTo>
                      <a:pt x="495" y="2769"/>
                      <a:pt x="248" y="2604"/>
                      <a:pt x="1" y="2472"/>
                    </a:cubicBezTo>
                    <a:cubicBezTo>
                      <a:pt x="1" y="2472"/>
                      <a:pt x="281" y="2192"/>
                      <a:pt x="693" y="1797"/>
                    </a:cubicBezTo>
                    <a:cubicBezTo>
                      <a:pt x="742" y="1764"/>
                      <a:pt x="792" y="1714"/>
                      <a:pt x="841" y="1665"/>
                    </a:cubicBezTo>
                    <a:cubicBezTo>
                      <a:pt x="1039" y="1467"/>
                      <a:pt x="1270" y="1269"/>
                      <a:pt x="1500" y="1071"/>
                    </a:cubicBezTo>
                    <a:cubicBezTo>
                      <a:pt x="2703" y="17"/>
                      <a:pt x="4483" y="0"/>
                      <a:pt x="5719" y="1005"/>
                    </a:cubicBezTo>
                    <a:cubicBezTo>
                      <a:pt x="5752" y="1038"/>
                      <a:pt x="5785" y="1055"/>
                      <a:pt x="5802" y="1088"/>
                    </a:cubicBezTo>
                    <a:cubicBezTo>
                      <a:pt x="6956" y="2044"/>
                      <a:pt x="7269" y="3692"/>
                      <a:pt x="6609" y="5043"/>
                    </a:cubicBezTo>
                    <a:close/>
                  </a:path>
                </a:pathLst>
              </a:custGeom>
              <a:noFill/>
              <a:ln w="111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>
                <a:off x="8157700" y="374175"/>
                <a:ext cx="407125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865" extrusionOk="0">
                    <a:moveTo>
                      <a:pt x="10494" y="1"/>
                    </a:moveTo>
                    <a:cubicBezTo>
                      <a:pt x="6157" y="1"/>
                      <a:pt x="2439" y="5612"/>
                      <a:pt x="34" y="9333"/>
                    </a:cubicBezTo>
                    <a:cubicBezTo>
                      <a:pt x="1" y="9398"/>
                      <a:pt x="67" y="9530"/>
                      <a:pt x="232" y="9712"/>
                    </a:cubicBezTo>
                    <a:cubicBezTo>
                      <a:pt x="973" y="10585"/>
                      <a:pt x="3709" y="12761"/>
                      <a:pt x="6115" y="14475"/>
                    </a:cubicBezTo>
                    <a:cubicBezTo>
                      <a:pt x="7533" y="15480"/>
                      <a:pt x="8835" y="16337"/>
                      <a:pt x="9560" y="16683"/>
                    </a:cubicBezTo>
                    <a:cubicBezTo>
                      <a:pt x="9807" y="16815"/>
                      <a:pt x="9989" y="16864"/>
                      <a:pt x="10087" y="16864"/>
                    </a:cubicBezTo>
                    <a:cubicBezTo>
                      <a:pt x="10714" y="16848"/>
                      <a:pt x="14274" y="13024"/>
                      <a:pt x="15675" y="8904"/>
                    </a:cubicBezTo>
                    <a:cubicBezTo>
                      <a:pt x="15905" y="8228"/>
                      <a:pt x="16087" y="7536"/>
                      <a:pt x="16169" y="6844"/>
                    </a:cubicBezTo>
                    <a:cubicBezTo>
                      <a:pt x="16284" y="6020"/>
                      <a:pt x="16268" y="5196"/>
                      <a:pt x="16087" y="4421"/>
                    </a:cubicBezTo>
                    <a:cubicBezTo>
                      <a:pt x="15806" y="3185"/>
                      <a:pt x="15114" y="2048"/>
                      <a:pt x="13812" y="1141"/>
                    </a:cubicBezTo>
                    <a:cubicBezTo>
                      <a:pt x="12807" y="433"/>
                      <a:pt x="11818" y="87"/>
                      <a:pt x="10862" y="21"/>
                    </a:cubicBezTo>
                    <a:cubicBezTo>
                      <a:pt x="10796" y="4"/>
                      <a:pt x="10747" y="4"/>
                      <a:pt x="10681" y="4"/>
                    </a:cubicBezTo>
                    <a:cubicBezTo>
                      <a:pt x="10618" y="2"/>
                      <a:pt x="10556" y="1"/>
                      <a:pt x="104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8157700" y="370150"/>
                <a:ext cx="407125" cy="425650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7026" fill="none" extrusionOk="0">
                    <a:moveTo>
                      <a:pt x="16169" y="7005"/>
                    </a:moveTo>
                    <a:cubicBezTo>
                      <a:pt x="16087" y="7697"/>
                      <a:pt x="15905" y="8389"/>
                      <a:pt x="15675" y="9065"/>
                    </a:cubicBezTo>
                    <a:cubicBezTo>
                      <a:pt x="14274" y="13185"/>
                      <a:pt x="10714" y="17009"/>
                      <a:pt x="10087" y="17025"/>
                    </a:cubicBezTo>
                    <a:cubicBezTo>
                      <a:pt x="9989" y="17025"/>
                      <a:pt x="9807" y="16976"/>
                      <a:pt x="9560" y="16844"/>
                    </a:cubicBezTo>
                    <a:cubicBezTo>
                      <a:pt x="8835" y="16498"/>
                      <a:pt x="7533" y="15641"/>
                      <a:pt x="6115" y="14636"/>
                    </a:cubicBezTo>
                    <a:cubicBezTo>
                      <a:pt x="3709" y="12922"/>
                      <a:pt x="973" y="10746"/>
                      <a:pt x="232" y="9873"/>
                    </a:cubicBezTo>
                    <a:cubicBezTo>
                      <a:pt x="67" y="9691"/>
                      <a:pt x="1" y="9559"/>
                      <a:pt x="34" y="9494"/>
                    </a:cubicBezTo>
                    <a:cubicBezTo>
                      <a:pt x="2473" y="5719"/>
                      <a:pt x="6264" y="0"/>
                      <a:pt x="10681" y="165"/>
                    </a:cubicBezTo>
                    <a:cubicBezTo>
                      <a:pt x="10747" y="165"/>
                      <a:pt x="10796" y="165"/>
                      <a:pt x="10862" y="182"/>
                    </a:cubicBezTo>
                    <a:cubicBezTo>
                      <a:pt x="11818" y="248"/>
                      <a:pt x="12807" y="594"/>
                      <a:pt x="13812" y="1302"/>
                    </a:cubicBezTo>
                    <a:cubicBezTo>
                      <a:pt x="15114" y="2209"/>
                      <a:pt x="15806" y="3346"/>
                      <a:pt x="16087" y="4582"/>
                    </a:cubicBezTo>
                    <a:cubicBezTo>
                      <a:pt x="16268" y="5357"/>
                      <a:pt x="16284" y="6181"/>
                      <a:pt x="16169" y="7005"/>
                    </a:cubicBezTo>
                    <a:close/>
                  </a:path>
                </a:pathLst>
              </a:custGeom>
              <a:noFill/>
              <a:ln w="111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7835500" y="339700"/>
                <a:ext cx="791125" cy="950125"/>
              </a:xfrm>
              <a:custGeom>
                <a:avLst/>
                <a:gdLst/>
                <a:ahLst/>
                <a:cxnLst/>
                <a:rect l="l" t="t" r="r" b="b"/>
                <a:pathLst>
                  <a:path w="31645" h="38005" extrusionOk="0">
                    <a:moveTo>
                      <a:pt x="26552" y="1"/>
                    </a:moveTo>
                    <a:cubicBezTo>
                      <a:pt x="25787" y="1"/>
                      <a:pt x="25023" y="268"/>
                      <a:pt x="24409" y="806"/>
                    </a:cubicBezTo>
                    <a:cubicBezTo>
                      <a:pt x="24179" y="1004"/>
                      <a:pt x="23948" y="1202"/>
                      <a:pt x="23750" y="1400"/>
                    </a:cubicBezTo>
                    <a:cubicBezTo>
                      <a:pt x="23684" y="1383"/>
                      <a:pt x="23635" y="1383"/>
                      <a:pt x="23569" y="1383"/>
                    </a:cubicBezTo>
                    <a:cubicBezTo>
                      <a:pt x="23585" y="1433"/>
                      <a:pt x="23585" y="1482"/>
                      <a:pt x="23602" y="1532"/>
                    </a:cubicBezTo>
                    <a:cubicBezTo>
                      <a:pt x="23651" y="1911"/>
                      <a:pt x="23668" y="2306"/>
                      <a:pt x="23651" y="2685"/>
                    </a:cubicBezTo>
                    <a:cubicBezTo>
                      <a:pt x="23618" y="3921"/>
                      <a:pt x="23305" y="5157"/>
                      <a:pt x="22942" y="6344"/>
                    </a:cubicBezTo>
                    <a:cubicBezTo>
                      <a:pt x="22085" y="9212"/>
                      <a:pt x="20981" y="12014"/>
                      <a:pt x="19613" y="14683"/>
                    </a:cubicBezTo>
                    <a:cubicBezTo>
                      <a:pt x="19416" y="15079"/>
                      <a:pt x="19218" y="15458"/>
                      <a:pt x="19003" y="15854"/>
                    </a:cubicBezTo>
                    <a:cubicBezTo>
                      <a:pt x="16218" y="21029"/>
                      <a:pt x="12526" y="25726"/>
                      <a:pt x="8142" y="29648"/>
                    </a:cubicBezTo>
                    <a:cubicBezTo>
                      <a:pt x="7796" y="29961"/>
                      <a:pt x="7450" y="30258"/>
                      <a:pt x="7088" y="30555"/>
                    </a:cubicBezTo>
                    <a:cubicBezTo>
                      <a:pt x="6873" y="30736"/>
                      <a:pt x="6659" y="30917"/>
                      <a:pt x="6445" y="31099"/>
                    </a:cubicBezTo>
                    <a:cubicBezTo>
                      <a:pt x="5275" y="32104"/>
                      <a:pt x="4072" y="33076"/>
                      <a:pt x="2951" y="34098"/>
                    </a:cubicBezTo>
                    <a:cubicBezTo>
                      <a:pt x="2720" y="34312"/>
                      <a:pt x="2489" y="34527"/>
                      <a:pt x="2259" y="34741"/>
                    </a:cubicBezTo>
                    <a:cubicBezTo>
                      <a:pt x="1649" y="35318"/>
                      <a:pt x="1056" y="35928"/>
                      <a:pt x="495" y="36570"/>
                    </a:cubicBezTo>
                    <a:lnTo>
                      <a:pt x="133" y="37180"/>
                    </a:lnTo>
                    <a:cubicBezTo>
                      <a:pt x="1" y="37394"/>
                      <a:pt x="34" y="37658"/>
                      <a:pt x="215" y="37839"/>
                    </a:cubicBezTo>
                    <a:cubicBezTo>
                      <a:pt x="314" y="37938"/>
                      <a:pt x="462" y="38004"/>
                      <a:pt x="594" y="38004"/>
                    </a:cubicBezTo>
                    <a:cubicBezTo>
                      <a:pt x="742" y="38004"/>
                      <a:pt x="907" y="37938"/>
                      <a:pt x="1006" y="37806"/>
                    </a:cubicBezTo>
                    <a:lnTo>
                      <a:pt x="3198" y="35268"/>
                    </a:lnTo>
                    <a:cubicBezTo>
                      <a:pt x="3445" y="35346"/>
                      <a:pt x="3704" y="35385"/>
                      <a:pt x="3966" y="35385"/>
                    </a:cubicBezTo>
                    <a:cubicBezTo>
                      <a:pt x="4421" y="35385"/>
                      <a:pt x="4883" y="35268"/>
                      <a:pt x="5291" y="35038"/>
                    </a:cubicBezTo>
                    <a:cubicBezTo>
                      <a:pt x="6313" y="34461"/>
                      <a:pt x="7730" y="33571"/>
                      <a:pt x="8983" y="32549"/>
                    </a:cubicBezTo>
                    <a:cubicBezTo>
                      <a:pt x="9049" y="32582"/>
                      <a:pt x="9115" y="32615"/>
                      <a:pt x="9181" y="32648"/>
                    </a:cubicBezTo>
                    <a:cubicBezTo>
                      <a:pt x="9355" y="32727"/>
                      <a:pt x="9541" y="32765"/>
                      <a:pt x="9727" y="32765"/>
                    </a:cubicBezTo>
                    <a:cubicBezTo>
                      <a:pt x="10083" y="32765"/>
                      <a:pt x="10437" y="32622"/>
                      <a:pt x="10697" y="32351"/>
                    </a:cubicBezTo>
                    <a:cubicBezTo>
                      <a:pt x="12625" y="30291"/>
                      <a:pt x="18558" y="23814"/>
                      <a:pt x="22448" y="18062"/>
                    </a:cubicBezTo>
                    <a:cubicBezTo>
                      <a:pt x="22695" y="18194"/>
                      <a:pt x="22877" y="18243"/>
                      <a:pt x="22975" y="18243"/>
                    </a:cubicBezTo>
                    <a:cubicBezTo>
                      <a:pt x="23602" y="18227"/>
                      <a:pt x="27162" y="14403"/>
                      <a:pt x="28563" y="10283"/>
                    </a:cubicBezTo>
                    <a:cubicBezTo>
                      <a:pt x="28925" y="10580"/>
                      <a:pt x="29255" y="10942"/>
                      <a:pt x="29139" y="11272"/>
                    </a:cubicBezTo>
                    <a:cubicBezTo>
                      <a:pt x="28925" y="11915"/>
                      <a:pt x="21542" y="22957"/>
                      <a:pt x="21723" y="23336"/>
                    </a:cubicBezTo>
                    <a:cubicBezTo>
                      <a:pt x="21886" y="23677"/>
                      <a:pt x="22741" y="23871"/>
                      <a:pt x="23140" y="23871"/>
                    </a:cubicBezTo>
                    <a:cubicBezTo>
                      <a:pt x="23185" y="23871"/>
                      <a:pt x="23224" y="23868"/>
                      <a:pt x="23256" y="23863"/>
                    </a:cubicBezTo>
                    <a:cubicBezTo>
                      <a:pt x="23552" y="23814"/>
                      <a:pt x="31645" y="11338"/>
                      <a:pt x="31562" y="10596"/>
                    </a:cubicBezTo>
                    <a:cubicBezTo>
                      <a:pt x="31496" y="10036"/>
                      <a:pt x="29848" y="8783"/>
                      <a:pt x="29057" y="8223"/>
                    </a:cubicBezTo>
                    <a:cubicBezTo>
                      <a:pt x="29172" y="7399"/>
                      <a:pt x="29156" y="6575"/>
                      <a:pt x="28975" y="5800"/>
                    </a:cubicBezTo>
                    <a:cubicBezTo>
                      <a:pt x="29172" y="5438"/>
                      <a:pt x="29354" y="5091"/>
                      <a:pt x="29518" y="4778"/>
                    </a:cubicBezTo>
                    <a:cubicBezTo>
                      <a:pt x="30178" y="3427"/>
                      <a:pt x="29865" y="1779"/>
                      <a:pt x="28711" y="823"/>
                    </a:cubicBezTo>
                    <a:cubicBezTo>
                      <a:pt x="28694" y="790"/>
                      <a:pt x="28661" y="773"/>
                      <a:pt x="28628" y="740"/>
                    </a:cubicBezTo>
                    <a:cubicBezTo>
                      <a:pt x="28023" y="248"/>
                      <a:pt x="27287" y="1"/>
                      <a:pt x="26552" y="1"/>
                    </a:cubicBezTo>
                    <a:close/>
                  </a:path>
                </a:pathLst>
              </a:custGeom>
              <a:solidFill>
                <a:srgbClr val="505F9E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7" name="Google Shape;477;p7"/>
            <p:cNvGrpSpPr/>
            <p:nvPr/>
          </p:nvGrpSpPr>
          <p:grpSpPr>
            <a:xfrm>
              <a:off x="171053" y="401425"/>
              <a:ext cx="542147" cy="799404"/>
              <a:chOff x="9592" y="59773"/>
              <a:chExt cx="898189" cy="1324394"/>
            </a:xfrm>
          </p:grpSpPr>
          <p:sp>
            <p:nvSpPr>
              <p:cNvPr id="478" name="Google Shape;478;p7"/>
              <p:cNvSpPr/>
              <p:nvPr/>
            </p:nvSpPr>
            <p:spPr>
              <a:xfrm rot="979958">
                <a:off x="175364" y="124054"/>
                <a:ext cx="567198" cy="1195994"/>
              </a:xfrm>
              <a:custGeom>
                <a:avLst/>
                <a:gdLst/>
                <a:ahLst/>
                <a:cxnLst/>
                <a:rect l="l" t="t" r="r" b="b"/>
                <a:pathLst>
                  <a:path w="22689" h="47842" extrusionOk="0">
                    <a:moveTo>
                      <a:pt x="0" y="0"/>
                    </a:moveTo>
                    <a:lnTo>
                      <a:pt x="0" y="13170"/>
                    </a:lnTo>
                    <a:lnTo>
                      <a:pt x="8880" y="13170"/>
                    </a:lnTo>
                    <a:lnTo>
                      <a:pt x="8880" y="47842"/>
                    </a:lnTo>
                    <a:lnTo>
                      <a:pt x="22689" y="47842"/>
                    </a:lnTo>
                    <a:lnTo>
                      <a:pt x="22689" y="936"/>
                    </a:lnTo>
                    <a:lnTo>
                      <a:pt x="13741" y="0"/>
                    </a:lnTo>
                    <a:close/>
                  </a:path>
                </a:pathLst>
              </a:custGeom>
              <a:solidFill>
                <a:srgbClr val="FD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 rot="979958">
                <a:off x="175364" y="124054"/>
                <a:ext cx="567198" cy="1195994"/>
              </a:xfrm>
              <a:custGeom>
                <a:avLst/>
                <a:gdLst/>
                <a:ahLst/>
                <a:cxnLst/>
                <a:rect l="l" t="t" r="r" b="b"/>
                <a:pathLst>
                  <a:path w="22689" h="47842" extrusionOk="0">
                    <a:moveTo>
                      <a:pt x="0" y="0"/>
                    </a:moveTo>
                    <a:lnTo>
                      <a:pt x="0" y="13170"/>
                    </a:lnTo>
                    <a:lnTo>
                      <a:pt x="8880" y="13170"/>
                    </a:lnTo>
                    <a:lnTo>
                      <a:pt x="8880" y="47842"/>
                    </a:lnTo>
                    <a:lnTo>
                      <a:pt x="22689" y="47842"/>
                    </a:lnTo>
                    <a:lnTo>
                      <a:pt x="22689" y="936"/>
                    </a:lnTo>
                    <a:lnTo>
                      <a:pt x="137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 rot="979958">
                <a:off x="453706" y="176549"/>
                <a:ext cx="281337" cy="1183444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47340" extrusionOk="0">
                    <a:moveTo>
                      <a:pt x="6985" y="0"/>
                    </a:moveTo>
                    <a:lnTo>
                      <a:pt x="6985" y="0"/>
                    </a:lnTo>
                    <a:cubicBezTo>
                      <a:pt x="7579" y="480"/>
                      <a:pt x="8058" y="1096"/>
                      <a:pt x="8355" y="1940"/>
                    </a:cubicBezTo>
                    <a:cubicBezTo>
                      <a:pt x="9131" y="4109"/>
                      <a:pt x="8903" y="6665"/>
                      <a:pt x="8812" y="8902"/>
                    </a:cubicBezTo>
                    <a:cubicBezTo>
                      <a:pt x="8583" y="14700"/>
                      <a:pt x="8697" y="20520"/>
                      <a:pt x="8606" y="26295"/>
                    </a:cubicBezTo>
                    <a:cubicBezTo>
                      <a:pt x="8583" y="29468"/>
                      <a:pt x="8629" y="32640"/>
                      <a:pt x="8583" y="35813"/>
                    </a:cubicBezTo>
                    <a:cubicBezTo>
                      <a:pt x="8538" y="38621"/>
                      <a:pt x="8971" y="42295"/>
                      <a:pt x="6871" y="44441"/>
                    </a:cubicBezTo>
                    <a:cubicBezTo>
                      <a:pt x="5068" y="46267"/>
                      <a:pt x="2398" y="46609"/>
                      <a:pt x="1" y="47340"/>
                    </a:cubicBezTo>
                    <a:lnTo>
                      <a:pt x="11254" y="47340"/>
                    </a:lnTo>
                    <a:lnTo>
                      <a:pt x="11254" y="434"/>
                    </a:lnTo>
                    <a:lnTo>
                      <a:pt x="6985" y="0"/>
                    </a:lnTo>
                    <a:close/>
                  </a:path>
                </a:pathLst>
              </a:custGeom>
              <a:solidFill>
                <a:srgbClr val="505F9E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 rot="979958">
                <a:off x="385737" y="174990"/>
                <a:ext cx="260788" cy="81071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243" extrusionOk="0">
                    <a:moveTo>
                      <a:pt x="5964" y="0"/>
                    </a:moveTo>
                    <a:cubicBezTo>
                      <a:pt x="5633" y="0"/>
                      <a:pt x="5277" y="17"/>
                      <a:pt x="4885" y="48"/>
                    </a:cubicBezTo>
                    <a:cubicBezTo>
                      <a:pt x="3196" y="185"/>
                      <a:pt x="1210" y="436"/>
                      <a:pt x="160" y="1874"/>
                    </a:cubicBezTo>
                    <a:cubicBezTo>
                      <a:pt x="0" y="2102"/>
                      <a:pt x="137" y="2376"/>
                      <a:pt x="320" y="2513"/>
                    </a:cubicBezTo>
                    <a:cubicBezTo>
                      <a:pt x="1121" y="3110"/>
                      <a:pt x="2153" y="3242"/>
                      <a:pt x="3182" y="3242"/>
                    </a:cubicBezTo>
                    <a:cubicBezTo>
                      <a:pt x="3765" y="3242"/>
                      <a:pt x="4348" y="3200"/>
                      <a:pt x="4885" y="3175"/>
                    </a:cubicBezTo>
                    <a:cubicBezTo>
                      <a:pt x="4970" y="3173"/>
                      <a:pt x="5055" y="3172"/>
                      <a:pt x="5140" y="3172"/>
                    </a:cubicBezTo>
                    <a:cubicBezTo>
                      <a:pt x="5550" y="3172"/>
                      <a:pt x="5965" y="3193"/>
                      <a:pt x="6375" y="3193"/>
                    </a:cubicBezTo>
                    <a:cubicBezTo>
                      <a:pt x="6751" y="3193"/>
                      <a:pt x="7123" y="3175"/>
                      <a:pt x="7487" y="3106"/>
                    </a:cubicBezTo>
                    <a:cubicBezTo>
                      <a:pt x="8469" y="2924"/>
                      <a:pt x="9108" y="2467"/>
                      <a:pt x="10044" y="2102"/>
                    </a:cubicBezTo>
                    <a:cubicBezTo>
                      <a:pt x="10363" y="1988"/>
                      <a:pt x="10432" y="1600"/>
                      <a:pt x="10135" y="1417"/>
                    </a:cubicBezTo>
                    <a:cubicBezTo>
                      <a:pt x="8581" y="394"/>
                      <a:pt x="7578" y="0"/>
                      <a:pt x="5964" y="0"/>
                    </a:cubicBezTo>
                    <a:close/>
                  </a:path>
                </a:pathLst>
              </a:custGeom>
              <a:solidFill>
                <a:srgbClr val="F8F8F8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 rot="979958">
                <a:off x="652228" y="241710"/>
                <a:ext cx="76246" cy="64197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2568" extrusionOk="0">
                    <a:moveTo>
                      <a:pt x="377" y="2032"/>
                    </a:moveTo>
                    <a:cubicBezTo>
                      <a:pt x="378" y="2034"/>
                      <a:pt x="378" y="2035"/>
                      <a:pt x="379" y="2036"/>
                    </a:cubicBezTo>
                    <a:lnTo>
                      <a:pt x="379" y="2036"/>
                    </a:lnTo>
                    <a:cubicBezTo>
                      <a:pt x="379" y="2036"/>
                      <a:pt x="379" y="2035"/>
                      <a:pt x="379" y="2035"/>
                    </a:cubicBezTo>
                    <a:cubicBezTo>
                      <a:pt x="378" y="2034"/>
                      <a:pt x="378" y="2033"/>
                      <a:pt x="377" y="2032"/>
                    </a:cubicBezTo>
                    <a:close/>
                    <a:moveTo>
                      <a:pt x="379" y="2036"/>
                    </a:moveTo>
                    <a:cubicBezTo>
                      <a:pt x="379" y="2046"/>
                      <a:pt x="385" y="2052"/>
                      <a:pt x="390" y="2057"/>
                    </a:cubicBezTo>
                    <a:lnTo>
                      <a:pt x="390" y="2057"/>
                    </a:lnTo>
                    <a:cubicBezTo>
                      <a:pt x="386" y="2050"/>
                      <a:pt x="383" y="2043"/>
                      <a:pt x="379" y="2036"/>
                    </a:cubicBezTo>
                    <a:close/>
                    <a:moveTo>
                      <a:pt x="390" y="2057"/>
                    </a:moveTo>
                    <a:cubicBezTo>
                      <a:pt x="394" y="2065"/>
                      <a:pt x="398" y="2073"/>
                      <a:pt x="402" y="2080"/>
                    </a:cubicBezTo>
                    <a:cubicBezTo>
                      <a:pt x="402" y="2069"/>
                      <a:pt x="396" y="2063"/>
                      <a:pt x="390" y="2057"/>
                    </a:cubicBezTo>
                    <a:close/>
                    <a:moveTo>
                      <a:pt x="1478" y="0"/>
                    </a:moveTo>
                    <a:cubicBezTo>
                      <a:pt x="1378" y="0"/>
                      <a:pt x="1272" y="9"/>
                      <a:pt x="1155" y="26"/>
                    </a:cubicBezTo>
                    <a:cubicBezTo>
                      <a:pt x="1087" y="49"/>
                      <a:pt x="1041" y="49"/>
                      <a:pt x="972" y="72"/>
                    </a:cubicBezTo>
                    <a:cubicBezTo>
                      <a:pt x="767" y="140"/>
                      <a:pt x="584" y="232"/>
                      <a:pt x="425" y="391"/>
                    </a:cubicBezTo>
                    <a:cubicBezTo>
                      <a:pt x="301" y="552"/>
                      <a:pt x="238" y="633"/>
                      <a:pt x="238" y="633"/>
                    </a:cubicBezTo>
                    <a:cubicBezTo>
                      <a:pt x="239" y="633"/>
                      <a:pt x="266" y="598"/>
                      <a:pt x="322" y="530"/>
                    </a:cubicBezTo>
                    <a:lnTo>
                      <a:pt x="322" y="530"/>
                    </a:lnTo>
                    <a:cubicBezTo>
                      <a:pt x="60" y="870"/>
                      <a:pt x="1" y="1238"/>
                      <a:pt x="124" y="1592"/>
                    </a:cubicBezTo>
                    <a:lnTo>
                      <a:pt x="124" y="1592"/>
                    </a:lnTo>
                    <a:cubicBezTo>
                      <a:pt x="118" y="1580"/>
                      <a:pt x="111" y="1568"/>
                      <a:pt x="105" y="1556"/>
                    </a:cubicBezTo>
                    <a:lnTo>
                      <a:pt x="105" y="1556"/>
                    </a:lnTo>
                    <a:cubicBezTo>
                      <a:pt x="166" y="1731"/>
                      <a:pt x="256" y="1888"/>
                      <a:pt x="370" y="2024"/>
                    </a:cubicBezTo>
                    <a:lnTo>
                      <a:pt x="370" y="2024"/>
                    </a:lnTo>
                    <a:cubicBezTo>
                      <a:pt x="373" y="2027"/>
                      <a:pt x="375" y="2030"/>
                      <a:pt x="377" y="2032"/>
                    </a:cubicBezTo>
                    <a:lnTo>
                      <a:pt x="377" y="2032"/>
                    </a:lnTo>
                    <a:cubicBezTo>
                      <a:pt x="377" y="2032"/>
                      <a:pt x="377" y="2032"/>
                      <a:pt x="377" y="2032"/>
                    </a:cubicBezTo>
                    <a:lnTo>
                      <a:pt x="377" y="2032"/>
                    </a:lnTo>
                    <a:cubicBezTo>
                      <a:pt x="662" y="2367"/>
                      <a:pt x="1090" y="2567"/>
                      <a:pt x="1549" y="2567"/>
                    </a:cubicBezTo>
                    <a:cubicBezTo>
                      <a:pt x="1600" y="2567"/>
                      <a:pt x="1651" y="2565"/>
                      <a:pt x="1703" y="2560"/>
                    </a:cubicBezTo>
                    <a:cubicBezTo>
                      <a:pt x="2251" y="2491"/>
                      <a:pt x="2753" y="2217"/>
                      <a:pt x="2913" y="1624"/>
                    </a:cubicBezTo>
                    <a:cubicBezTo>
                      <a:pt x="3050" y="1122"/>
                      <a:pt x="2844" y="437"/>
                      <a:pt x="2319" y="209"/>
                    </a:cubicBezTo>
                    <a:cubicBezTo>
                      <a:pt x="2013" y="73"/>
                      <a:pt x="1771" y="0"/>
                      <a:pt x="1478" y="0"/>
                    </a:cubicBezTo>
                    <a:close/>
                  </a:path>
                </a:pathLst>
              </a:custGeom>
              <a:solidFill>
                <a:srgbClr val="F8F8F8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 rot="979958">
                <a:off x="167951" y="117123"/>
                <a:ext cx="581473" cy="1209693"/>
              </a:xfrm>
              <a:custGeom>
                <a:avLst/>
                <a:gdLst/>
                <a:ahLst/>
                <a:cxnLst/>
                <a:rect l="l" t="t" r="r" b="b"/>
                <a:pathLst>
                  <a:path w="23260" h="48390" extrusionOk="0">
                    <a:moveTo>
                      <a:pt x="13993" y="548"/>
                    </a:moveTo>
                    <a:lnTo>
                      <a:pt x="22689" y="1484"/>
                    </a:lnTo>
                    <a:lnTo>
                      <a:pt x="22689" y="47819"/>
                    </a:lnTo>
                    <a:lnTo>
                      <a:pt x="9450" y="47819"/>
                    </a:lnTo>
                    <a:lnTo>
                      <a:pt x="9450" y="13444"/>
                    </a:lnTo>
                    <a:cubicBezTo>
                      <a:pt x="9450" y="13284"/>
                      <a:pt x="9336" y="13170"/>
                      <a:pt x="9177" y="13170"/>
                    </a:cubicBezTo>
                    <a:lnTo>
                      <a:pt x="571" y="13170"/>
                    </a:lnTo>
                    <a:lnTo>
                      <a:pt x="571" y="571"/>
                    </a:lnTo>
                    <a:lnTo>
                      <a:pt x="13993" y="548"/>
                    </a:lnTo>
                    <a:close/>
                    <a:moveTo>
                      <a:pt x="297" y="0"/>
                    </a:moveTo>
                    <a:cubicBezTo>
                      <a:pt x="138" y="0"/>
                      <a:pt x="1" y="114"/>
                      <a:pt x="1" y="274"/>
                    </a:cubicBezTo>
                    <a:lnTo>
                      <a:pt x="1" y="13444"/>
                    </a:lnTo>
                    <a:cubicBezTo>
                      <a:pt x="1" y="13604"/>
                      <a:pt x="138" y="13741"/>
                      <a:pt x="297" y="13741"/>
                    </a:cubicBezTo>
                    <a:lnTo>
                      <a:pt x="8880" y="13741"/>
                    </a:lnTo>
                    <a:lnTo>
                      <a:pt x="8880" y="48116"/>
                    </a:lnTo>
                    <a:cubicBezTo>
                      <a:pt x="8880" y="48276"/>
                      <a:pt x="9017" y="48390"/>
                      <a:pt x="9177" y="48390"/>
                    </a:cubicBezTo>
                    <a:lnTo>
                      <a:pt x="22986" y="48390"/>
                    </a:lnTo>
                    <a:cubicBezTo>
                      <a:pt x="23146" y="48390"/>
                      <a:pt x="23260" y="48276"/>
                      <a:pt x="23260" y="48116"/>
                    </a:cubicBezTo>
                    <a:lnTo>
                      <a:pt x="23260" y="1210"/>
                    </a:lnTo>
                    <a:cubicBezTo>
                      <a:pt x="23260" y="1073"/>
                      <a:pt x="23146" y="959"/>
                      <a:pt x="23009" y="936"/>
                    </a:cubicBezTo>
                    <a:lnTo>
                      <a:pt x="140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4" name="Google Shape;484;p7"/>
            <p:cNvSpPr/>
            <p:nvPr/>
          </p:nvSpPr>
          <p:spPr>
            <a:xfrm>
              <a:off x="7978075" y="4740588"/>
              <a:ext cx="182575" cy="178025"/>
            </a:xfrm>
            <a:custGeom>
              <a:avLst/>
              <a:gdLst/>
              <a:ahLst/>
              <a:cxnLst/>
              <a:rect l="l" t="t" r="r" b="b"/>
              <a:pathLst>
                <a:path w="7303" h="7121" extrusionOk="0">
                  <a:moveTo>
                    <a:pt x="5539" y="0"/>
                  </a:moveTo>
                  <a:lnTo>
                    <a:pt x="3396" y="1368"/>
                  </a:lnTo>
                  <a:lnTo>
                    <a:pt x="1039" y="379"/>
                  </a:lnTo>
                  <a:lnTo>
                    <a:pt x="1039" y="379"/>
                  </a:lnTo>
                  <a:lnTo>
                    <a:pt x="1682" y="2851"/>
                  </a:lnTo>
                  <a:lnTo>
                    <a:pt x="1" y="4780"/>
                  </a:lnTo>
                  <a:lnTo>
                    <a:pt x="2555" y="4928"/>
                  </a:lnTo>
                  <a:lnTo>
                    <a:pt x="3874" y="7120"/>
                  </a:lnTo>
                  <a:lnTo>
                    <a:pt x="4813" y="4747"/>
                  </a:lnTo>
                  <a:lnTo>
                    <a:pt x="7302" y="4170"/>
                  </a:lnTo>
                  <a:lnTo>
                    <a:pt x="5324" y="2538"/>
                  </a:lnTo>
                  <a:lnTo>
                    <a:pt x="55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85933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42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0866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3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568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135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835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591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818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27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2341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821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07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3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9257" y="-702497"/>
            <a:ext cx="9376625" cy="5905508"/>
            <a:chOff x="-76200" y="-381000"/>
            <a:chExt cx="9376625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76625" cy="5905508"/>
              <a:chOff x="-76200" y="-381000"/>
              <a:chExt cx="9376625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656225" y="425222"/>
                <a:ext cx="6872842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815425" y="3171306"/>
                <a:ext cx="1575960" cy="44386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608030" y="425222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656226" y="449842"/>
              <a:ext cx="972924" cy="496658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2809042" y="98165"/>
            <a:ext cx="470563" cy="138844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    </a:t>
            </a:r>
            <a:endParaRPr dirty="0">
              <a:solidFill>
                <a:schemeClr val="bg1"/>
              </a:solidFill>
              <a:latin typeface="Bradley Hand" pitchFamily="2" charset="77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7" name="Google Shape;26;p2">
            <a:extLst>
              <a:ext uri="{FF2B5EF4-FFF2-40B4-BE49-F238E27FC236}">
                <a16:creationId xmlns:a16="http://schemas.microsoft.com/office/drawing/2014/main" id="{79E1A753-292E-0C45-CCC1-087E041CBA46}"/>
              </a:ext>
            </a:extLst>
          </p:cNvPr>
          <p:cNvSpPr/>
          <p:nvPr userDrawn="1"/>
        </p:nvSpPr>
        <p:spPr>
          <a:xfrm>
            <a:off x="7190025" y="76271"/>
            <a:ext cx="946128" cy="184419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</a:t>
            </a:r>
            <a:endParaRPr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8" name="Google Shape;25;p2">
            <a:extLst>
              <a:ext uri="{FF2B5EF4-FFF2-40B4-BE49-F238E27FC236}">
                <a16:creationId xmlns:a16="http://schemas.microsoft.com/office/drawing/2014/main" id="{285C3611-2E62-3CC8-041E-0EFEF22E69C3}"/>
              </a:ext>
            </a:extLst>
          </p:cNvPr>
          <p:cNvSpPr/>
          <p:nvPr userDrawn="1"/>
        </p:nvSpPr>
        <p:spPr>
          <a:xfrm>
            <a:off x="4079336" y="108875"/>
            <a:ext cx="859130" cy="657818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96934918-35EB-3801-1935-FB9F4DF27267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3" name="Display 72">
            <a:extLst>
              <a:ext uri="{FF2B5EF4-FFF2-40B4-BE49-F238E27FC236}">
                <a16:creationId xmlns:a16="http://schemas.microsoft.com/office/drawing/2014/main" id="{65196625-B5AF-7278-6992-F3B7353D687C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74" name="Decagon 73">
            <a:extLst>
              <a:ext uri="{FF2B5EF4-FFF2-40B4-BE49-F238E27FC236}">
                <a16:creationId xmlns:a16="http://schemas.microsoft.com/office/drawing/2014/main" id="{85AB34F4-E325-20BD-63D4-B478DAAB5AEB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75" name="Google Shape;26;p2">
            <a:extLst>
              <a:ext uri="{FF2B5EF4-FFF2-40B4-BE49-F238E27FC236}">
                <a16:creationId xmlns:a16="http://schemas.microsoft.com/office/drawing/2014/main" id="{D4CEA9A9-0F72-A2FE-67CE-E87AA5E5E4DA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76" name="Pentagon 75">
            <a:extLst>
              <a:ext uri="{FF2B5EF4-FFF2-40B4-BE49-F238E27FC236}">
                <a16:creationId xmlns:a16="http://schemas.microsoft.com/office/drawing/2014/main" id="{C95FD444-7B5A-51CA-5E4F-3C5A345467D2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77" name="Horizontal Scroll 76">
            <a:extLst>
              <a:ext uri="{FF2B5EF4-FFF2-40B4-BE49-F238E27FC236}">
                <a16:creationId xmlns:a16="http://schemas.microsoft.com/office/drawing/2014/main" id="{687CE8CB-D57C-40CB-8ABC-EB593922803E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3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70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4001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99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24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591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68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8843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062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26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825E1C-9BFF-1192-6B5D-D00115B6D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2B49F-53CF-B583-2A27-B0EED88EE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17DB7-2540-2598-B385-B29B47F7FA97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ADBFB-2656-E3A2-99F0-1D38CEBEED0E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70CBFF8-93D8-9256-CCA3-4D3B636D8386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BB5FE407-1950-F0D9-B868-78B56F28860E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467821A-B5A1-28B1-2D20-404798C86644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4A0F7108-A996-C0BD-B6DE-C1B8B190EEC6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3178841-3C31-F477-BD7F-5AD080F0214D}"/>
              </a:ext>
            </a:extLst>
          </p:cNvPr>
          <p:cNvSpPr/>
          <p:nvPr userDrawn="1"/>
        </p:nvSpPr>
        <p:spPr>
          <a:xfrm rot="9335031" flipV="1">
            <a:off x="3960225" y="4468651"/>
            <a:ext cx="2106464" cy="263839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FB755F4-CC79-0768-F8F9-291E4F2F5CEA}"/>
              </a:ext>
            </a:extLst>
          </p:cNvPr>
          <p:cNvSpPr/>
          <p:nvPr userDrawn="1"/>
        </p:nvSpPr>
        <p:spPr>
          <a:xfrm rot="20018079">
            <a:off x="5763291" y="4291122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2711426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35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1094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184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4334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882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8496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7463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152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964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5515237-73ED-4653-060B-43FD6538DD48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1D783A-A392-E590-90D2-B6FC9AA02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C1D9D-10E6-83E6-CD99-20E731A30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9A0A-18BA-5F2F-6E0D-19CD7129070C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26E55-9784-5B63-C32B-001CBBC3DB2F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AF6C58-1147-DE8F-26BE-6FBDB20679DC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310D8FC7-ABF9-386B-0AFD-C49DA89A5DC1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E9B34B9B-AB85-B630-CDD5-41B05059FDA6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654E1D52-1D2A-8EA6-6F6E-79A66A09EBAE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ADCBB55A-63A9-3832-8FFF-823FF61FA0AB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9EFC841-21E4-F04E-228A-B00F47522BA1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1721115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8983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9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617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659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357880-63C9-4BFD-B465-1793478F55E4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4/25/2026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E3C54-CD91-45D9-A421-808A943E1B0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87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357880-63C9-4BFD-B465-1793478F55E4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4/25/2026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E3C54-CD91-45D9-A421-808A943E1B0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1292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46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D1AEC0-ED48-F69F-ECB8-BF4BAFF25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FE48F-035C-7FA3-3DC4-858DDBE41F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F03B1-06D3-96AC-85BB-7DBE35D04AF5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CBF72-D19C-7249-57AA-F0A27F531029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38B9C1-DD12-2B5E-62AE-C7998A332B40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DE3E8415-6EC6-9AD3-DFBC-12E32AA88835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D04C99B-4BAC-1CFB-F160-D851C1839C90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1BEA89A6-F085-457F-E19A-72085123CC2D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32CAB781-B447-9218-CB0D-D4D98DFF92BC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7430D12C-BCB7-AC5C-7E85-42F819254C7E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75673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smConfetti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4/25/2026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30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9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786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9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049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130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15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19.jpeg"/><Relationship Id="rId5" Type="http://schemas.openxmlformats.org/officeDocument/2006/relationships/image" Target="../media/image12.png"/><Relationship Id="rId10" Type="http://schemas.openxmlformats.org/officeDocument/2006/relationships/image" Target="../media/image15.tif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tif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17.tif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2.png"/><Relationship Id="rId12" Type="http://schemas.openxmlformats.org/officeDocument/2006/relationships/image" Target="../media/image15.tiff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tif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Downloader.Net_AQOyVILd6Bt1MZ0PZ_nOnD1ShWY0ZnGDSGL-pIhA-b2bq6yCVPIilqJXiN5co2xK66tQ6SfOdBr3aNGCu_W9qhQ7DXEq-fMzgoyXj5MHfA_360p_(SD)">
            <a:hlinkClick r:id="" action="ppaction://media"/>
            <a:extLst>
              <a:ext uri="{FF2B5EF4-FFF2-40B4-BE49-F238E27FC236}">
                <a16:creationId xmlns:a16="http://schemas.microsoft.com/office/drawing/2014/main" id="{F2390D43-75F2-BBF4-1104-E06D7FE9F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8014" y="-147942"/>
            <a:ext cx="9412014" cy="54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4C517-1650-498C-F579-BB3E3835D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39998E87-B072-72FE-8C11-7D7A56623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00" y="166931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12123-9690-4EBD-BCF2-97D3061459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31" y="1779165"/>
            <a:ext cx="2802291" cy="21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A9C4C-0D8C-50FF-6F91-2CCBAA2F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7A65D241-CDC2-8FA4-FB88-9DD643D06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900333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19997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3027117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3673355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2525316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446681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363998"/>
            <a:ext cx="445104" cy="45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D63D5-09A0-4E2F-AB63-436EE7F9B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09" y="1897916"/>
            <a:ext cx="2942519" cy="19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0089C-FDD1-1E29-622D-2CB2E935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22DA17C1-EFD0-1380-C897-2960B4519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900333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19997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3027117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3673355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2525316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446681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363998"/>
            <a:ext cx="445104" cy="45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3" y="314998"/>
            <a:ext cx="4462529" cy="4132475"/>
          </a:xfrm>
          <a:prstGeom prst="rect">
            <a:avLst/>
          </a:prstGeom>
        </p:spPr>
      </p:pic>
      <p:sp>
        <p:nvSpPr>
          <p:cNvPr id="17" name="Bùi Liễu 0968142780"/>
          <p:cNvSpPr txBox="1"/>
          <p:nvPr/>
        </p:nvSpPr>
        <p:spPr>
          <a:xfrm>
            <a:off x="1022950" y="2470889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C14A-7B7C-5406-CBBD-E8E7CDEB8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50CDA22A-4640-BD77-01C4-2F9135925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3" y="242459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00" y="166931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Bùi Liễu 0968142780"/>
          <p:cNvSpPr txBox="1"/>
          <p:nvPr/>
        </p:nvSpPr>
        <p:spPr>
          <a:xfrm>
            <a:off x="1022951" y="2382432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 housework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C38D8-404F-3568-83E2-AAFA41FB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3CFB67BA-7334-68A8-CFCE-734121BA8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900333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19997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3027117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3673355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2525316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446681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363998"/>
            <a:ext cx="445104" cy="45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17" name="Bùi Liễu 0968142780"/>
          <p:cNvSpPr txBox="1"/>
          <p:nvPr/>
        </p:nvSpPr>
        <p:spPr>
          <a:xfrm>
            <a:off x="1022952" y="2755881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1838819" y="1442555"/>
            <a:ext cx="6351320" cy="291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437084" y="704712"/>
            <a:ext cx="884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2614689"/>
            <a:ext cx="479634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747886" y="2639788"/>
            <a:ext cx="479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 2 PERIOD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SUNDAY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9EEAE-5A08-AFB6-DEC0-512C04C83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658"/>
          <a:stretch/>
        </p:blipFill>
        <p:spPr>
          <a:xfrm>
            <a:off x="6252651" y="252096"/>
            <a:ext cx="3046067" cy="1930236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652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79F63-DDB9-75CB-2D37-C3B7E2BA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47FC5D77-7456-E727-9198-D6C169933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101269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hause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315146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21114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2757734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367698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55903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4" y="4539344"/>
            <a:ext cx="442353" cy="45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57038" y="488937"/>
            <a:ext cx="4462529" cy="4132475"/>
          </a:xfrm>
          <a:prstGeom prst="rect">
            <a:avLst/>
          </a:prstGeom>
        </p:spPr>
      </p:pic>
      <p:sp>
        <p:nvSpPr>
          <p:cNvPr id="2" name="Bùi Liễu 0968142780"/>
          <p:cNvSpPr txBox="1"/>
          <p:nvPr/>
        </p:nvSpPr>
        <p:spPr>
          <a:xfrm>
            <a:off x="1083224" y="3011262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do _______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 housework">
            <a:hlinkClick r:id="" action="ppaction://media"/>
            <a:extLst>
              <a:ext uri="{FF2B5EF4-FFF2-40B4-BE49-F238E27FC236}">
                <a16:creationId xmlns:a16="http://schemas.microsoft.com/office/drawing/2014/main" id="{D5596827-9D24-4958-9A64-BB66BE7DB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4618" y="230677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9086-7A82-85BA-D641-6D140813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A8DBF5A6-5CD6-5C3D-17A3-366F18EA4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101269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315146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21114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2757734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367698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55903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4" y="4539344"/>
            <a:ext cx="442353" cy="45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3" y="315535"/>
            <a:ext cx="4462529" cy="4132475"/>
          </a:xfrm>
          <a:prstGeom prst="rect">
            <a:avLst/>
          </a:prstGeom>
        </p:spPr>
      </p:pic>
      <p:sp>
        <p:nvSpPr>
          <p:cNvPr id="2" name="Bùi Liễu 0968142780"/>
          <p:cNvSpPr txBox="1"/>
          <p:nvPr/>
        </p:nvSpPr>
        <p:spPr>
          <a:xfrm>
            <a:off x="1022951" y="1789556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DA060-F79E-4D4F-B3D7-2CB605AE1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52" y="2437693"/>
            <a:ext cx="1921829" cy="14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7FC82-E1B5-958D-8BF9-B38EF478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F482B6C4-EB65-D848-0C91-3F96DFD7C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00" y="166931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Bùi Liễu 0968142780"/>
          <p:cNvSpPr txBox="1"/>
          <p:nvPr/>
        </p:nvSpPr>
        <p:spPr>
          <a:xfrm>
            <a:off x="1136042" y="1899931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day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rack 27.4">
            <a:hlinkClick r:id="" action="ppaction://media"/>
            <a:extLst>
              <a:ext uri="{FF2B5EF4-FFF2-40B4-BE49-F238E27FC236}">
                <a16:creationId xmlns:a16="http://schemas.microsoft.com/office/drawing/2014/main" id="{91B0CFC8-1E53-4A5E-87DC-0392E9274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0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107" y="260225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3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110997" y="2480070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number.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126" y="1359883"/>
            <a:ext cx="9006142" cy="2590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0421" y="3406218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462527" y="340621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sym typeface="Comic Sans MS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4818" y="3406218"/>
            <a:ext cx="372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Comic Sans MS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8742" y="340621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sym typeface="Comic Sans MS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Track 31">
            <a:hlinkClick r:id="" action="ppaction://media"/>
            <a:extLst>
              <a:ext uri="{FF2B5EF4-FFF2-40B4-BE49-F238E27FC236}">
                <a16:creationId xmlns:a16="http://schemas.microsoft.com/office/drawing/2014/main" id="{75BD0462-74C0-7716-7D96-D360CFB55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4579" y="137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566473" y="2214637"/>
            <a:ext cx="6584512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</a:t>
            </a:r>
            <a:b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read.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08392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67;p26"/>
          <p:cNvSpPr txBox="1">
            <a:spLocks/>
          </p:cNvSpPr>
          <p:nvPr/>
        </p:nvSpPr>
        <p:spPr>
          <a:xfrm>
            <a:off x="1244470" y="0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Complete and read aloud.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1EDBF-E619-6467-7DBB-2457E5F7C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15735" r="490" b="-1775"/>
          <a:stretch/>
        </p:blipFill>
        <p:spPr>
          <a:xfrm>
            <a:off x="510906" y="625647"/>
            <a:ext cx="7984941" cy="442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ABD33-4998-FFE9-806D-5F40F0F4D057}"/>
              </a:ext>
            </a:extLst>
          </p:cNvPr>
          <p:cNvSpPr txBox="1"/>
          <p:nvPr/>
        </p:nvSpPr>
        <p:spPr>
          <a:xfrm>
            <a:off x="1768729" y="1111384"/>
            <a:ext cx="1575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Tues</a:t>
            </a:r>
            <a:r>
              <a:rPr lang="x-none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day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535DF-B988-F545-59AF-F1B285B04701}"/>
              </a:ext>
            </a:extLst>
          </p:cNvPr>
          <p:cNvSpPr txBox="1"/>
          <p:nvPr/>
        </p:nvSpPr>
        <p:spPr>
          <a:xfrm>
            <a:off x="1184356" y="1821661"/>
            <a:ext cx="1745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What day</a:t>
            </a:r>
            <a:endParaRPr lang="x-none" sz="2200" dirty="0">
              <a:solidFill>
                <a:schemeClr val="accent6">
                  <a:lumMod val="75000"/>
                </a:schemeClr>
              </a:solidFill>
              <a:latin typeface="Lucida Handwriting" panose="03010101010101010101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ADFDC-E733-E8E0-421C-8D46F235E675}"/>
              </a:ext>
            </a:extLst>
          </p:cNvPr>
          <p:cNvSpPr txBox="1"/>
          <p:nvPr/>
        </p:nvSpPr>
        <p:spPr>
          <a:xfrm>
            <a:off x="1669422" y="2256071"/>
            <a:ext cx="1973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Wednes</a:t>
            </a:r>
            <a:r>
              <a:rPr lang="x-none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day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3B60E-AB0C-0920-C199-EC8645B0D50E}"/>
              </a:ext>
            </a:extLst>
          </p:cNvPr>
          <p:cNvSpPr txBox="1"/>
          <p:nvPr/>
        </p:nvSpPr>
        <p:spPr>
          <a:xfrm>
            <a:off x="1469596" y="3368718"/>
            <a:ext cx="2631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study at school</a:t>
            </a:r>
            <a:r>
              <a:rPr lang="x-none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F405E-62E7-4445-F812-4BA77962EADC}"/>
              </a:ext>
            </a:extLst>
          </p:cNvPr>
          <p:cNvSpPr txBox="1"/>
          <p:nvPr/>
        </p:nvSpPr>
        <p:spPr>
          <a:xfrm>
            <a:off x="1469596" y="4108487"/>
            <a:ext cx="128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What</a:t>
            </a:r>
            <a:r>
              <a:rPr lang="x-none" sz="18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16E34-56CF-0682-01D7-7B866089A6D1}"/>
              </a:ext>
            </a:extLst>
          </p:cNvPr>
          <p:cNvSpPr txBox="1"/>
          <p:nvPr/>
        </p:nvSpPr>
        <p:spPr>
          <a:xfrm>
            <a:off x="1469596" y="4534669"/>
            <a:ext cx="280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listen to music</a:t>
            </a:r>
            <a:endParaRPr lang="x-none" sz="2400" dirty="0">
              <a:solidFill>
                <a:schemeClr val="accent6">
                  <a:lumMod val="75000"/>
                </a:schemeClr>
              </a:solidFill>
              <a:latin typeface="Lucida Handwriting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81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5285587" y="129615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205190" y="129474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573961" y="1209147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2800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review</a:t>
            </a:r>
            <a:endParaRPr sz="2800" b="1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501574" y="409579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5184525" y="137592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319033" y="234002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373333" y="233237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264922" y="233990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3"/>
          <p:cNvSpPr txBox="1"/>
          <p:nvPr/>
        </p:nvSpPr>
        <p:spPr>
          <a:xfrm>
            <a:off x="2241747" y="2388266"/>
            <a:ext cx="3191689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 number.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505444" y="3545714"/>
            <a:ext cx="3220244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complete and read.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137438" y="1349037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sing.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292206" y="231113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</a:t>
            </a:r>
            <a:endParaRPr lang="en-US" sz="2800" b="1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69624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839850" y="2445294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</a:t>
            </a: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sing.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0200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4 - Unit 3 - Song- What day is it to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82"/>
            <a:ext cx="9144000" cy="5145481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28600" y="57150"/>
            <a:ext cx="2034092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18839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392" y="40964"/>
            <a:ext cx="7503833" cy="4853855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  <a:extLst>
              <a:ext uri="{FF2B5EF4-FFF2-40B4-BE49-F238E27FC236}">
                <a16:creationId xmlns:a16="http://schemas.microsoft.com/office/drawing/2014/main" id="{71DECEDC-A61D-8A0A-321B-3962A7E2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5222" y="40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>
          <a:extLst>
            <a:ext uri="{FF2B5EF4-FFF2-40B4-BE49-F238E27FC236}">
              <a16:creationId xmlns:a16="http://schemas.microsoft.com/office/drawing/2014/main" id="{9FD357CE-257A-E1CC-89EC-61CDAEF6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39">
            <a:extLst>
              <a:ext uri="{FF2B5EF4-FFF2-40B4-BE49-F238E27FC236}">
                <a16:creationId xmlns:a16="http://schemas.microsoft.com/office/drawing/2014/main" id="{8B34A73A-5258-DCD3-95DD-8281B6A1DCB8}"/>
              </a:ext>
            </a:extLst>
          </p:cNvPr>
          <p:cNvSpPr/>
          <p:nvPr/>
        </p:nvSpPr>
        <p:spPr>
          <a:xfrm>
            <a:off x="803570" y="4514050"/>
            <a:ext cx="87303" cy="89953"/>
          </a:xfrm>
          <a:custGeom>
            <a:avLst/>
            <a:gdLst/>
            <a:ahLst/>
            <a:cxnLst/>
            <a:rect l="l" t="t" r="r" b="b"/>
            <a:pathLst>
              <a:path w="2655" h="2736" extrusionOk="0">
                <a:moveTo>
                  <a:pt x="1072" y="0"/>
                </a:moveTo>
                <a:lnTo>
                  <a:pt x="874" y="939"/>
                </a:lnTo>
                <a:lnTo>
                  <a:pt x="1" y="1319"/>
                </a:lnTo>
                <a:lnTo>
                  <a:pt x="825" y="1796"/>
                </a:lnTo>
                <a:lnTo>
                  <a:pt x="907" y="2736"/>
                </a:lnTo>
                <a:lnTo>
                  <a:pt x="1616" y="2093"/>
                </a:lnTo>
                <a:lnTo>
                  <a:pt x="2555" y="2307"/>
                </a:lnTo>
                <a:lnTo>
                  <a:pt x="2160" y="1434"/>
                </a:lnTo>
                <a:lnTo>
                  <a:pt x="2654" y="626"/>
                </a:lnTo>
                <a:lnTo>
                  <a:pt x="2654" y="626"/>
                </a:lnTo>
                <a:lnTo>
                  <a:pt x="1698" y="725"/>
                </a:lnTo>
                <a:lnTo>
                  <a:pt x="10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9077B-E30B-B0FD-6BB0-98150E50A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346" y="40678"/>
            <a:ext cx="3895160" cy="2799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E9D43-EC69-0D23-0646-D555CD81A913}"/>
              </a:ext>
            </a:extLst>
          </p:cNvPr>
          <p:cNvSpPr txBox="1"/>
          <p:nvPr/>
        </p:nvSpPr>
        <p:spPr>
          <a:xfrm>
            <a:off x="634317" y="916975"/>
            <a:ext cx="385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  <a:cs typeface="Calibri" panose="020F0502020204030204" pitchFamily="34" charset="0"/>
              </a:rPr>
              <a:t>What day is it today?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70E085-F709-84B4-DF63-C5EEE91694F2}"/>
              </a:ext>
            </a:extLst>
          </p:cNvPr>
          <p:cNvSpPr txBox="1"/>
          <p:nvPr/>
        </p:nvSpPr>
        <p:spPr>
          <a:xfrm>
            <a:off x="611455" y="1656550"/>
            <a:ext cx="468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It’s Monday. It’s Monday.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0946C-D469-A1CD-F9FF-BBF865B01408}"/>
              </a:ext>
            </a:extLst>
          </p:cNvPr>
          <p:cNvSpPr txBox="1"/>
          <p:nvPr/>
        </p:nvSpPr>
        <p:spPr>
          <a:xfrm>
            <a:off x="508863" y="2453382"/>
            <a:ext cx="529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What do you do on Mondays?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E4ADA-ABCD-9952-0E8E-4665E63E849C}"/>
              </a:ext>
            </a:extLst>
          </p:cNvPr>
          <p:cNvSpPr txBox="1"/>
          <p:nvPr/>
        </p:nvSpPr>
        <p:spPr>
          <a:xfrm>
            <a:off x="634317" y="3386938"/>
            <a:ext cx="66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I study at school. I study at school.</a:t>
            </a:r>
          </a:p>
        </p:txBody>
      </p:sp>
      <p:pic>
        <p:nvPicPr>
          <p:cNvPr id="7" name="Track 32">
            <a:hlinkClick r:id="" action="ppaction://media"/>
            <a:extLst>
              <a:ext uri="{FF2B5EF4-FFF2-40B4-BE49-F238E27FC236}">
                <a16:creationId xmlns:a16="http://schemas.microsoft.com/office/drawing/2014/main" id="{76362AA6-DB37-BD1E-BFFA-40A727C529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95" end="5039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620" y="-874375"/>
            <a:ext cx="416582" cy="416582"/>
          </a:xfrm>
          <a:prstGeom prst="rect">
            <a:avLst/>
          </a:prstGeom>
        </p:spPr>
      </p:pic>
      <p:pic>
        <p:nvPicPr>
          <p:cNvPr id="10" name="Track 32">
            <a:hlinkClick r:id="" action="ppaction://media"/>
            <a:extLst>
              <a:ext uri="{FF2B5EF4-FFF2-40B4-BE49-F238E27FC236}">
                <a16:creationId xmlns:a16="http://schemas.microsoft.com/office/drawing/2014/main" id="{B02E757C-5622-AA97-6281-878020B19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98" end="44193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5395" y="-884661"/>
            <a:ext cx="416581" cy="416581"/>
          </a:xfrm>
          <a:prstGeom prst="rect">
            <a:avLst/>
          </a:prstGeom>
        </p:spPr>
      </p:pic>
      <p:pic>
        <p:nvPicPr>
          <p:cNvPr id="11" name="Track 32">
            <a:hlinkClick r:id="" action="ppaction://media"/>
            <a:extLst>
              <a:ext uri="{FF2B5EF4-FFF2-40B4-BE49-F238E27FC236}">
                <a16:creationId xmlns:a16="http://schemas.microsoft.com/office/drawing/2014/main" id="{92F5F681-A389-0C19-9FCE-C623157F50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91" end="40946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6543" y="-775583"/>
            <a:ext cx="403940" cy="403940"/>
          </a:xfrm>
          <a:prstGeom prst="rect">
            <a:avLst/>
          </a:prstGeom>
        </p:spPr>
      </p:pic>
      <p:pic>
        <p:nvPicPr>
          <p:cNvPr id="12" name="Track 32">
            <a:hlinkClick r:id="" action="ppaction://media"/>
            <a:extLst>
              <a:ext uri="{FF2B5EF4-FFF2-40B4-BE49-F238E27FC236}">
                <a16:creationId xmlns:a16="http://schemas.microsoft.com/office/drawing/2014/main" id="{3CF0B757-ECB9-E378-AFB3-D992B5FE7E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41" end="34917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2419" y="-977443"/>
            <a:ext cx="403719" cy="40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1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>
          <a:extLst>
            <a:ext uri="{FF2B5EF4-FFF2-40B4-BE49-F238E27FC236}">
              <a16:creationId xmlns:a16="http://schemas.microsoft.com/office/drawing/2014/main" id="{7D46C11C-9896-3511-FEC1-439DDF43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39">
            <a:extLst>
              <a:ext uri="{FF2B5EF4-FFF2-40B4-BE49-F238E27FC236}">
                <a16:creationId xmlns:a16="http://schemas.microsoft.com/office/drawing/2014/main" id="{DC1138FB-AE46-D3CF-8F7C-C9A090A5B774}"/>
              </a:ext>
            </a:extLst>
          </p:cNvPr>
          <p:cNvSpPr/>
          <p:nvPr/>
        </p:nvSpPr>
        <p:spPr>
          <a:xfrm>
            <a:off x="803570" y="4514050"/>
            <a:ext cx="87303" cy="89953"/>
          </a:xfrm>
          <a:custGeom>
            <a:avLst/>
            <a:gdLst/>
            <a:ahLst/>
            <a:cxnLst/>
            <a:rect l="l" t="t" r="r" b="b"/>
            <a:pathLst>
              <a:path w="2655" h="2736" extrusionOk="0">
                <a:moveTo>
                  <a:pt x="1072" y="0"/>
                </a:moveTo>
                <a:lnTo>
                  <a:pt x="874" y="939"/>
                </a:lnTo>
                <a:lnTo>
                  <a:pt x="1" y="1319"/>
                </a:lnTo>
                <a:lnTo>
                  <a:pt x="825" y="1796"/>
                </a:lnTo>
                <a:lnTo>
                  <a:pt x="907" y="2736"/>
                </a:lnTo>
                <a:lnTo>
                  <a:pt x="1616" y="2093"/>
                </a:lnTo>
                <a:lnTo>
                  <a:pt x="2555" y="2307"/>
                </a:lnTo>
                <a:lnTo>
                  <a:pt x="2160" y="1434"/>
                </a:lnTo>
                <a:lnTo>
                  <a:pt x="2654" y="626"/>
                </a:lnTo>
                <a:lnTo>
                  <a:pt x="2654" y="626"/>
                </a:lnTo>
                <a:lnTo>
                  <a:pt x="1698" y="725"/>
                </a:lnTo>
                <a:lnTo>
                  <a:pt x="10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pic>
        <p:nvPicPr>
          <p:cNvPr id="2" name="Picture 4" descr="Listen to music kid Vectors &amp; Illustrations for Free Download | Freepik">
            <a:extLst>
              <a:ext uri="{FF2B5EF4-FFF2-40B4-BE49-F238E27FC236}">
                <a16:creationId xmlns:a16="http://schemas.microsoft.com/office/drawing/2014/main" id="{FE57A1FA-495B-89D3-0A8E-84AC16E3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23" y="76207"/>
            <a:ext cx="3852226" cy="36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42EBE-68D3-6E28-D8DC-263DECE86C45}"/>
              </a:ext>
            </a:extLst>
          </p:cNvPr>
          <p:cNvSpPr txBox="1"/>
          <p:nvPr/>
        </p:nvSpPr>
        <p:spPr>
          <a:xfrm>
            <a:off x="719774" y="705980"/>
            <a:ext cx="385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What day is it today?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241B1-6C0C-6EB2-F90C-A0CC9BB54C8E}"/>
              </a:ext>
            </a:extLst>
          </p:cNvPr>
          <p:cNvSpPr txBox="1"/>
          <p:nvPr/>
        </p:nvSpPr>
        <p:spPr>
          <a:xfrm>
            <a:off x="615223" y="1648196"/>
            <a:ext cx="4686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It’s Sunday. It’s Sunday</a:t>
            </a:r>
            <a:r>
              <a:rPr lang="en-US" sz="30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04838-9281-F24C-5B36-F9F4CF4E00C5}"/>
              </a:ext>
            </a:extLst>
          </p:cNvPr>
          <p:cNvSpPr txBox="1"/>
          <p:nvPr/>
        </p:nvSpPr>
        <p:spPr>
          <a:xfrm>
            <a:off x="502804" y="2688475"/>
            <a:ext cx="491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What do you do on Sundays?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99FBB-6CC9-5426-809D-8A7A72268FD5}"/>
              </a:ext>
            </a:extLst>
          </p:cNvPr>
          <p:cNvSpPr txBox="1"/>
          <p:nvPr/>
        </p:nvSpPr>
        <p:spPr>
          <a:xfrm>
            <a:off x="655088" y="3697976"/>
            <a:ext cx="582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I listen to music. I listen to music.</a:t>
            </a:r>
          </a:p>
        </p:txBody>
      </p:sp>
      <p:pic>
        <p:nvPicPr>
          <p:cNvPr id="7" name="Track 32">
            <a:hlinkClick r:id="" action="ppaction://media"/>
            <a:extLst>
              <a:ext uri="{FF2B5EF4-FFF2-40B4-BE49-F238E27FC236}">
                <a16:creationId xmlns:a16="http://schemas.microsoft.com/office/drawing/2014/main" id="{2A2A737F-C0DF-0497-CA4C-DE7F2EB4D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95" end="5039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746" y="-646657"/>
            <a:ext cx="416582" cy="416582"/>
          </a:xfrm>
          <a:prstGeom prst="rect">
            <a:avLst/>
          </a:prstGeom>
        </p:spPr>
      </p:pic>
      <p:pic>
        <p:nvPicPr>
          <p:cNvPr id="10" name="Track 32">
            <a:hlinkClick r:id="" action="ppaction://media"/>
            <a:extLst>
              <a:ext uri="{FF2B5EF4-FFF2-40B4-BE49-F238E27FC236}">
                <a16:creationId xmlns:a16="http://schemas.microsoft.com/office/drawing/2014/main" id="{DA4D9870-9D89-D7D7-F5CA-1FFEFDAFE8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739" end="16785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6104" y="-600978"/>
            <a:ext cx="416581" cy="416581"/>
          </a:xfrm>
          <a:prstGeom prst="rect">
            <a:avLst/>
          </a:prstGeom>
        </p:spPr>
      </p:pic>
      <p:pic>
        <p:nvPicPr>
          <p:cNvPr id="11" name="Track 32">
            <a:hlinkClick r:id="" action="ppaction://media"/>
            <a:extLst>
              <a:ext uri="{FF2B5EF4-FFF2-40B4-BE49-F238E27FC236}">
                <a16:creationId xmlns:a16="http://schemas.microsoft.com/office/drawing/2014/main" id="{DE717181-F668-ED3A-F1C4-A1570F9236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671" end="12686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1716" y="-796628"/>
            <a:ext cx="403940" cy="403940"/>
          </a:xfrm>
          <a:prstGeom prst="rect">
            <a:avLst/>
          </a:prstGeom>
        </p:spPr>
      </p:pic>
      <p:pic>
        <p:nvPicPr>
          <p:cNvPr id="12" name="Track 32">
            <a:hlinkClick r:id="" action="ppaction://media"/>
            <a:extLst>
              <a:ext uri="{FF2B5EF4-FFF2-40B4-BE49-F238E27FC236}">
                <a16:creationId xmlns:a16="http://schemas.microsoft.com/office/drawing/2014/main" id="{61F4B282-91AF-8648-30DF-C186A0DF5F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21" end="3506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0918" y="-697489"/>
            <a:ext cx="463619" cy="46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36180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2" y="800102"/>
            <a:ext cx="5143498" cy="33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7768" y="2441256"/>
            <a:ext cx="2590800" cy="7604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246" dirty="0" err="1"/>
              <a:t>Bùi</a:t>
            </a:r>
            <a:r>
              <a:rPr lang="en-US" sz="2246" dirty="0"/>
              <a:t> </a:t>
            </a:r>
            <a:r>
              <a:rPr lang="en-US" sz="2246" dirty="0" err="1"/>
              <a:t>Liễu</a:t>
            </a:r>
            <a:r>
              <a:rPr lang="en-US" sz="2246" dirty="0"/>
              <a:t>  </a:t>
            </a:r>
          </a:p>
          <a:p>
            <a:endParaRPr lang="en-US" sz="2246" dirty="0"/>
          </a:p>
        </p:txBody>
      </p:sp>
      <p:sp>
        <p:nvSpPr>
          <p:cNvPr id="3" name="Bùi Liễu 0968142780"/>
          <p:cNvSpPr txBox="1"/>
          <p:nvPr/>
        </p:nvSpPr>
        <p:spPr>
          <a:xfrm>
            <a:off x="3256030" y="2499039"/>
            <a:ext cx="3490337" cy="83869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451524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788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52725" y="2419350"/>
            <a:ext cx="386714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play! </a:t>
            </a: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832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286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A5B127D1-383C-E97A-879E-E2A2617BE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listen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music 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1611220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dancing&#10;&#10;Description automatically generated with medium confidence">
            <a:extLst>
              <a:ext uri="{FF2B5EF4-FFF2-40B4-BE49-F238E27FC236}">
                <a16:creationId xmlns:a16="http://schemas.microsoft.com/office/drawing/2014/main" id="{87E4D854-7D95-4DDC-BDD5-338D7B6ECD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37" y="1661864"/>
            <a:ext cx="1900472" cy="23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D7A19-491B-E160-CE78-CBC3B5D6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[cut_38sec] [music]">
            <a:hlinkClick r:id="" action="ppaction://media"/>
            <a:extLst>
              <a:ext uri="{FF2B5EF4-FFF2-40B4-BE49-F238E27FC236}">
                <a16:creationId xmlns:a16="http://schemas.microsoft.com/office/drawing/2014/main" id="{15CF7DE4-C281-6A24-BE3B-FB63425AC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101269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315146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21114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267703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367698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55903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4" y="4539344"/>
            <a:ext cx="442353" cy="45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37D25-5D11-4875-B3AD-718EA26F9B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50" y="1649042"/>
            <a:ext cx="2379936" cy="23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4.xml><?xml version="1.0" encoding="utf-8"?>
<a:theme xmlns:a="http://schemas.openxmlformats.org/drawingml/2006/main" name="3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5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</TotalTime>
  <Words>355</Words>
  <Application>Microsoft Office PowerPoint</Application>
  <PresentationFormat>On-screen Show (16:9)</PresentationFormat>
  <Paragraphs>93</Paragraphs>
  <Slides>36</Slides>
  <Notes>10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American Typewriter</vt:lpstr>
      <vt:lpstr>Barriecito</vt:lpstr>
      <vt:lpstr>Dosis</vt:lpstr>
      <vt:lpstr>Comic Sans MS</vt:lpstr>
      <vt:lpstr>Californian FB</vt:lpstr>
      <vt:lpstr>Calibri</vt:lpstr>
      <vt:lpstr>Lucida Handwriting</vt:lpstr>
      <vt:lpstr>Calibri Light</vt:lpstr>
      <vt:lpstr>Berlin Sans FB Demi</vt:lpstr>
      <vt:lpstr>Nunito Light</vt:lpstr>
      <vt:lpstr>Arial</vt:lpstr>
      <vt:lpstr>Bradley Hand</vt:lpstr>
      <vt:lpstr>2_Basic English for Korean Speakers Workshop by Slidesgo</vt:lpstr>
      <vt:lpstr>1_Basic English for Korean Speakers Workshop by Slidesgo</vt:lpstr>
      <vt:lpstr>Custom Design</vt:lpstr>
      <vt:lpstr>3_Basic English for Korean Speakers Workshop by Slidesgo</vt:lpstr>
      <vt:lpstr>4_Basic English for Korean Speakers Workshop by Slidesgo</vt:lpstr>
      <vt:lpstr>5_Basic English for Korean Speakers Workshop by Slidesgo</vt:lpstr>
      <vt:lpstr>6_Basic English for Korean Speakers Workshop by Slidesgo</vt:lpstr>
      <vt:lpstr>7_Basic English for Korean Speakers Workshop by Slidesgo</vt:lpstr>
      <vt:lpstr>PowerPoint Presentation</vt:lpstr>
      <vt:lpstr>My week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 Listen and number.</vt:lpstr>
      <vt:lpstr>PowerPoint Presentation</vt:lpstr>
      <vt:lpstr>Activity 5 Look, complete  and read.</vt:lpstr>
      <vt:lpstr>PowerPoint Presentation</vt:lpstr>
      <vt:lpstr>Activity 6 Let’s sing.</vt:lpstr>
      <vt:lpstr>PowerPoint Presentation</vt:lpstr>
      <vt:lpstr>PowerPoint Presentation</vt:lpstr>
      <vt:lpstr>PowerPoint Presentation</vt:lpstr>
      <vt:lpstr>PowerPoint Presentation</vt:lpstr>
      <vt:lpstr>Fun corner &amp;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121</cp:revision>
  <dcterms:modified xsi:type="dcterms:W3CDTF">2026-04-25T10:42:02Z</dcterms:modified>
</cp:coreProperties>
</file>