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76" r:id="rId4"/>
    <p:sldId id="277" r:id="rId5"/>
    <p:sldId id="258" r:id="rId6"/>
    <p:sldId id="259" r:id="rId7"/>
    <p:sldId id="262" r:id="rId8"/>
    <p:sldId id="263" r:id="rId9"/>
    <p:sldId id="264" r:id="rId10"/>
    <p:sldId id="267" r:id="rId11"/>
    <p:sldId id="271" r:id="rId12"/>
    <p:sldId id="272" r:id="rId13"/>
    <p:sldId id="273" r:id="rId14"/>
    <p:sldId id="274" r:id="rId15"/>
    <p:sldId id="27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-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BB5B6CC-6C57-4AB2-9286-B600392F66D1}" type="doc">
      <dgm:prSet loTypeId="urn:diagrams.loki3.com/Bracket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SG"/>
        </a:p>
      </dgm:t>
    </dgm:pt>
    <dgm:pt modelId="{58936034-BB76-4856-A078-8ADFD4FBEA34}">
      <dgm:prSet phldrT="[Text]"/>
      <dgm:spPr/>
      <dgm:t>
        <a:bodyPr/>
        <a:lstStyle/>
        <a:p>
          <a:r>
            <a:rPr lang="nl-NL" dirty="0"/>
            <a:t> Nhận xét, đánh giá chung của buổi học.</a:t>
          </a:r>
          <a:endParaRPr lang="en-SG" dirty="0"/>
        </a:p>
      </dgm:t>
    </dgm:pt>
    <dgm:pt modelId="{A290219F-F530-4CA8-85B9-6AC55673FB0F}" type="parTrans" cxnId="{0FE38F62-A383-4DB5-A41D-79A098C56AEE}">
      <dgm:prSet/>
      <dgm:spPr/>
      <dgm:t>
        <a:bodyPr/>
        <a:lstStyle/>
        <a:p>
          <a:endParaRPr lang="en-SG"/>
        </a:p>
      </dgm:t>
    </dgm:pt>
    <dgm:pt modelId="{0AA5EE5A-2219-4B50-9A35-6504A85E39B6}" type="sibTrans" cxnId="{0FE38F62-A383-4DB5-A41D-79A098C56AEE}">
      <dgm:prSet/>
      <dgm:spPr/>
      <dgm:t>
        <a:bodyPr/>
        <a:lstStyle/>
        <a:p>
          <a:endParaRPr lang="en-SG"/>
        </a:p>
      </dgm:t>
    </dgm:pt>
    <dgm:pt modelId="{05B8FBB4-E142-4530-816E-47327AF355C3}">
      <dgm:prSet phldrT="[Text]"/>
      <dgm:spPr/>
      <dgm:t>
        <a:bodyPr/>
        <a:lstStyle/>
        <a:p>
          <a:r>
            <a:rPr lang="nl-NL" dirty="0"/>
            <a:t>Hướng dẫn HS Tự ôn ở nhà</a:t>
          </a:r>
          <a:endParaRPr lang="en-SG" dirty="0"/>
        </a:p>
      </dgm:t>
    </dgm:pt>
    <dgm:pt modelId="{9D4FF77B-1846-428E-A49B-E5066A524CC5}" type="parTrans" cxnId="{5129C1D1-892C-40D6-8610-C5180B086CC9}">
      <dgm:prSet/>
      <dgm:spPr/>
      <dgm:t>
        <a:bodyPr/>
        <a:lstStyle/>
        <a:p>
          <a:endParaRPr lang="en-SG"/>
        </a:p>
      </dgm:t>
    </dgm:pt>
    <dgm:pt modelId="{684F98E4-DD71-4B85-9485-146B0489F18F}" type="sibTrans" cxnId="{5129C1D1-892C-40D6-8610-C5180B086CC9}">
      <dgm:prSet/>
      <dgm:spPr/>
      <dgm:t>
        <a:bodyPr/>
        <a:lstStyle/>
        <a:p>
          <a:endParaRPr lang="en-SG"/>
        </a:p>
      </dgm:t>
    </dgm:pt>
    <dgm:pt modelId="{2F83E38F-BEB6-4B1A-8ED9-D68770F4AF60}">
      <dgm:prSet/>
      <dgm:spPr/>
      <dgm:t>
        <a:bodyPr/>
        <a:lstStyle/>
        <a:p>
          <a:r>
            <a:rPr lang="nl-NL" dirty="0"/>
            <a:t> Xuống lớp</a:t>
          </a:r>
          <a:endParaRPr lang="en-US" dirty="0"/>
        </a:p>
      </dgm:t>
    </dgm:pt>
    <dgm:pt modelId="{0572A6F7-D689-41CB-8349-1B800C57047A}" type="parTrans" cxnId="{32B69355-2CD6-49A1-A055-B627AA86442F}">
      <dgm:prSet/>
      <dgm:spPr/>
      <dgm:t>
        <a:bodyPr/>
        <a:lstStyle/>
        <a:p>
          <a:endParaRPr lang="en-US"/>
        </a:p>
      </dgm:t>
    </dgm:pt>
    <dgm:pt modelId="{26B2C7F8-C9F4-4616-AE4D-0E31C2B34E02}" type="sibTrans" cxnId="{32B69355-2CD6-49A1-A055-B627AA86442F}">
      <dgm:prSet/>
      <dgm:spPr/>
      <dgm:t>
        <a:bodyPr/>
        <a:lstStyle/>
        <a:p>
          <a:endParaRPr lang="en-US"/>
        </a:p>
      </dgm:t>
    </dgm:pt>
    <dgm:pt modelId="{11509FF5-C0DC-4B4E-9FCC-B7DE4D57C383}">
      <dgm:prSet phldrT="[Text]" custT="1"/>
      <dgm:spPr/>
      <dgm:t>
        <a:bodyPr/>
        <a:lstStyle/>
        <a:p>
          <a:endParaRPr lang="en-SG" sz="2400" b="1" dirty="0">
            <a:solidFill>
              <a:schemeClr val="accent2"/>
            </a:solidFill>
          </a:endParaRPr>
        </a:p>
      </dgm:t>
    </dgm:pt>
    <dgm:pt modelId="{5BDC1C80-43A9-4F01-95BE-F0823AF96179}" type="sibTrans" cxnId="{94E48D17-BF69-4D30-A282-C3A75579C5BA}">
      <dgm:prSet/>
      <dgm:spPr/>
      <dgm:t>
        <a:bodyPr/>
        <a:lstStyle/>
        <a:p>
          <a:endParaRPr lang="en-SG"/>
        </a:p>
      </dgm:t>
    </dgm:pt>
    <dgm:pt modelId="{9C22689F-4BD4-4B44-AE4C-98D1642E7FE4}" type="parTrans" cxnId="{94E48D17-BF69-4D30-A282-C3A75579C5BA}">
      <dgm:prSet/>
      <dgm:spPr/>
      <dgm:t>
        <a:bodyPr/>
        <a:lstStyle/>
        <a:p>
          <a:endParaRPr lang="en-SG"/>
        </a:p>
      </dgm:t>
    </dgm:pt>
    <dgm:pt modelId="{D902E03F-8D08-427E-BE1C-0DBB8240F8CB}">
      <dgm:prSet phldrT="[Text]" custT="1"/>
      <dgm:spPr/>
      <dgm:t>
        <a:bodyPr/>
        <a:lstStyle/>
        <a:p>
          <a:endParaRPr lang="en-SG" sz="2400" b="1" dirty="0">
            <a:solidFill>
              <a:schemeClr val="accent2"/>
            </a:solidFill>
          </a:endParaRPr>
        </a:p>
      </dgm:t>
    </dgm:pt>
    <dgm:pt modelId="{185E822E-0634-4DF8-A893-E874ECDBF73C}" type="sibTrans" cxnId="{72FE444C-06B4-4866-A7A6-1C47BF528CF2}">
      <dgm:prSet/>
      <dgm:spPr/>
      <dgm:t>
        <a:bodyPr/>
        <a:lstStyle/>
        <a:p>
          <a:endParaRPr lang="en-SG"/>
        </a:p>
      </dgm:t>
    </dgm:pt>
    <dgm:pt modelId="{9F4D0314-4894-4AEC-8195-FC4FD47634EF}" type="parTrans" cxnId="{72FE444C-06B4-4866-A7A6-1C47BF528CF2}">
      <dgm:prSet/>
      <dgm:spPr/>
      <dgm:t>
        <a:bodyPr/>
        <a:lstStyle/>
        <a:p>
          <a:endParaRPr lang="en-SG"/>
        </a:p>
      </dgm:t>
    </dgm:pt>
    <dgm:pt modelId="{9A975806-51A9-4E5C-9EC8-80BE24AEF3AC}" type="pres">
      <dgm:prSet presAssocID="{CBB5B6CC-6C57-4AB2-9286-B600392F66D1}" presName="Name0" presStyleCnt="0">
        <dgm:presLayoutVars>
          <dgm:dir/>
          <dgm:animLvl val="lvl"/>
          <dgm:resizeHandles val="exact"/>
        </dgm:presLayoutVars>
      </dgm:prSet>
      <dgm:spPr/>
    </dgm:pt>
    <dgm:pt modelId="{C7E4CD23-8702-44DA-83BB-C68273DE85EA}" type="pres">
      <dgm:prSet presAssocID="{D902E03F-8D08-427E-BE1C-0DBB8240F8CB}" presName="linNode" presStyleCnt="0"/>
      <dgm:spPr/>
    </dgm:pt>
    <dgm:pt modelId="{D51664F5-A192-4A2F-9CFE-C4F1D7DA7924}" type="pres">
      <dgm:prSet presAssocID="{D902E03F-8D08-427E-BE1C-0DBB8240F8CB}" presName="parTx" presStyleLbl="revTx" presStyleIdx="0" presStyleCnt="2">
        <dgm:presLayoutVars>
          <dgm:chMax val="1"/>
          <dgm:bulletEnabled val="1"/>
        </dgm:presLayoutVars>
      </dgm:prSet>
      <dgm:spPr/>
    </dgm:pt>
    <dgm:pt modelId="{2FDB6559-55F3-4B08-BB4A-31873C4E2FCF}" type="pres">
      <dgm:prSet presAssocID="{D902E03F-8D08-427E-BE1C-0DBB8240F8CB}" presName="bracket" presStyleLbl="parChTrans1D1" presStyleIdx="0" presStyleCnt="2"/>
      <dgm:spPr/>
    </dgm:pt>
    <dgm:pt modelId="{F023BEAB-B92B-4EA2-B99D-90610BFC879A}" type="pres">
      <dgm:prSet presAssocID="{D902E03F-8D08-427E-BE1C-0DBB8240F8CB}" presName="spH" presStyleCnt="0"/>
      <dgm:spPr/>
    </dgm:pt>
    <dgm:pt modelId="{2A809E7D-3E8B-4505-AEE9-084280575B7A}" type="pres">
      <dgm:prSet presAssocID="{D902E03F-8D08-427E-BE1C-0DBB8240F8CB}" presName="desTx" presStyleLbl="node1" presStyleIdx="0" presStyleCnt="2" custLinFactNeighborX="64551" custLinFactNeighborY="-33">
        <dgm:presLayoutVars>
          <dgm:bulletEnabled val="1"/>
        </dgm:presLayoutVars>
      </dgm:prSet>
      <dgm:spPr/>
    </dgm:pt>
    <dgm:pt modelId="{8720E787-DCF2-4C6F-A8D4-C9C5C187707D}" type="pres">
      <dgm:prSet presAssocID="{185E822E-0634-4DF8-A893-E874ECDBF73C}" presName="spV" presStyleCnt="0"/>
      <dgm:spPr/>
    </dgm:pt>
    <dgm:pt modelId="{747123DB-1156-476D-ABEC-E823167D4AD7}" type="pres">
      <dgm:prSet presAssocID="{11509FF5-C0DC-4B4E-9FCC-B7DE4D57C383}" presName="linNode" presStyleCnt="0"/>
      <dgm:spPr/>
    </dgm:pt>
    <dgm:pt modelId="{24FCB35C-0D23-45C2-9569-9BB84BC7E72C}" type="pres">
      <dgm:prSet presAssocID="{11509FF5-C0DC-4B4E-9FCC-B7DE4D57C383}" presName="parTx" presStyleLbl="revTx" presStyleIdx="1" presStyleCnt="2">
        <dgm:presLayoutVars>
          <dgm:chMax val="1"/>
          <dgm:bulletEnabled val="1"/>
        </dgm:presLayoutVars>
      </dgm:prSet>
      <dgm:spPr/>
    </dgm:pt>
    <dgm:pt modelId="{6E38EE8A-0FE1-4126-A243-ECEA96DDB89E}" type="pres">
      <dgm:prSet presAssocID="{11509FF5-C0DC-4B4E-9FCC-B7DE4D57C383}" presName="bracket" presStyleLbl="parChTrans1D1" presStyleIdx="1" presStyleCnt="2"/>
      <dgm:spPr/>
    </dgm:pt>
    <dgm:pt modelId="{F5070B1E-16A3-4928-B0BF-5FDE33314B19}" type="pres">
      <dgm:prSet presAssocID="{11509FF5-C0DC-4B4E-9FCC-B7DE4D57C383}" presName="spH" presStyleCnt="0"/>
      <dgm:spPr/>
    </dgm:pt>
    <dgm:pt modelId="{80DAC6D8-B14F-4C21-9B67-6170D5D45678}" type="pres">
      <dgm:prSet presAssocID="{11509FF5-C0DC-4B4E-9FCC-B7DE4D57C383}" presName="desTx" presStyleLbl="node1" presStyleIdx="1" presStyleCnt="2">
        <dgm:presLayoutVars>
          <dgm:bulletEnabled val="1"/>
        </dgm:presLayoutVars>
      </dgm:prSet>
      <dgm:spPr/>
    </dgm:pt>
  </dgm:ptLst>
  <dgm:cxnLst>
    <dgm:cxn modelId="{94E48D17-BF69-4D30-A282-C3A75579C5BA}" srcId="{CBB5B6CC-6C57-4AB2-9286-B600392F66D1}" destId="{11509FF5-C0DC-4B4E-9FCC-B7DE4D57C383}" srcOrd="1" destOrd="0" parTransId="{9C22689F-4BD4-4B44-AE4C-98D1642E7FE4}" sibTransId="{5BDC1C80-43A9-4F01-95BE-F0823AF96179}"/>
    <dgm:cxn modelId="{0FE38F62-A383-4DB5-A41D-79A098C56AEE}" srcId="{D902E03F-8D08-427E-BE1C-0DBB8240F8CB}" destId="{58936034-BB76-4856-A078-8ADFD4FBEA34}" srcOrd="0" destOrd="0" parTransId="{A290219F-F530-4CA8-85B9-6AC55673FB0F}" sibTransId="{0AA5EE5A-2219-4B50-9A35-6504A85E39B6}"/>
    <dgm:cxn modelId="{3C3AD549-271B-48A3-856E-88E84A46B7BA}" type="presOf" srcId="{CBB5B6CC-6C57-4AB2-9286-B600392F66D1}" destId="{9A975806-51A9-4E5C-9EC8-80BE24AEF3AC}" srcOrd="0" destOrd="0" presId="urn:diagrams.loki3.com/BracketList"/>
    <dgm:cxn modelId="{72FE444C-06B4-4866-A7A6-1C47BF528CF2}" srcId="{CBB5B6CC-6C57-4AB2-9286-B600392F66D1}" destId="{D902E03F-8D08-427E-BE1C-0DBB8240F8CB}" srcOrd="0" destOrd="0" parTransId="{9F4D0314-4894-4AEC-8195-FC4FD47634EF}" sibTransId="{185E822E-0634-4DF8-A893-E874ECDBF73C}"/>
    <dgm:cxn modelId="{32B69355-2CD6-49A1-A055-B627AA86442F}" srcId="{11509FF5-C0DC-4B4E-9FCC-B7DE4D57C383}" destId="{2F83E38F-BEB6-4B1A-8ED9-D68770F4AF60}" srcOrd="1" destOrd="0" parTransId="{0572A6F7-D689-41CB-8349-1B800C57047A}" sibTransId="{26B2C7F8-C9F4-4616-AE4D-0E31C2B34E02}"/>
    <dgm:cxn modelId="{52B43F78-F44F-4F23-896D-1AD9817B20F0}" type="presOf" srcId="{58936034-BB76-4856-A078-8ADFD4FBEA34}" destId="{2A809E7D-3E8B-4505-AEE9-084280575B7A}" srcOrd="0" destOrd="0" presId="urn:diagrams.loki3.com/BracketList"/>
    <dgm:cxn modelId="{C073C27B-1528-4F55-B9F0-3EDA8A3E8CD8}" type="presOf" srcId="{2F83E38F-BEB6-4B1A-8ED9-D68770F4AF60}" destId="{80DAC6D8-B14F-4C21-9B67-6170D5D45678}" srcOrd="0" destOrd="1" presId="urn:diagrams.loki3.com/BracketList"/>
    <dgm:cxn modelId="{F3AA05AB-E4C7-400F-9DCC-0CC4E6592F55}" type="presOf" srcId="{11509FF5-C0DC-4B4E-9FCC-B7DE4D57C383}" destId="{24FCB35C-0D23-45C2-9569-9BB84BC7E72C}" srcOrd="0" destOrd="0" presId="urn:diagrams.loki3.com/BracketList"/>
    <dgm:cxn modelId="{A23D62C3-BEA9-410A-BBAF-CC3C20FD3C96}" type="presOf" srcId="{05B8FBB4-E142-4530-816E-47327AF355C3}" destId="{80DAC6D8-B14F-4C21-9B67-6170D5D45678}" srcOrd="0" destOrd="0" presId="urn:diagrams.loki3.com/BracketList"/>
    <dgm:cxn modelId="{5129C1D1-892C-40D6-8610-C5180B086CC9}" srcId="{11509FF5-C0DC-4B4E-9FCC-B7DE4D57C383}" destId="{05B8FBB4-E142-4530-816E-47327AF355C3}" srcOrd="0" destOrd="0" parTransId="{9D4FF77B-1846-428E-A49B-E5066A524CC5}" sibTransId="{684F98E4-DD71-4B85-9485-146B0489F18F}"/>
    <dgm:cxn modelId="{A5681CD4-7296-41F2-9CB2-1104A4220240}" type="presOf" srcId="{D902E03F-8D08-427E-BE1C-0DBB8240F8CB}" destId="{D51664F5-A192-4A2F-9CFE-C4F1D7DA7924}" srcOrd="0" destOrd="0" presId="urn:diagrams.loki3.com/BracketList"/>
    <dgm:cxn modelId="{335992F0-D906-480B-957D-84933A4BF149}" type="presParOf" srcId="{9A975806-51A9-4E5C-9EC8-80BE24AEF3AC}" destId="{C7E4CD23-8702-44DA-83BB-C68273DE85EA}" srcOrd="0" destOrd="0" presId="urn:diagrams.loki3.com/BracketList"/>
    <dgm:cxn modelId="{6F68C54F-D958-4A7B-9875-5F3D4D4BB69D}" type="presParOf" srcId="{C7E4CD23-8702-44DA-83BB-C68273DE85EA}" destId="{D51664F5-A192-4A2F-9CFE-C4F1D7DA7924}" srcOrd="0" destOrd="0" presId="urn:diagrams.loki3.com/BracketList"/>
    <dgm:cxn modelId="{3A7DC86F-6CAD-4FEE-B022-6CA6BA156875}" type="presParOf" srcId="{C7E4CD23-8702-44DA-83BB-C68273DE85EA}" destId="{2FDB6559-55F3-4B08-BB4A-31873C4E2FCF}" srcOrd="1" destOrd="0" presId="urn:diagrams.loki3.com/BracketList"/>
    <dgm:cxn modelId="{630DFB89-5CA6-4AC9-A818-A3084CC476B8}" type="presParOf" srcId="{C7E4CD23-8702-44DA-83BB-C68273DE85EA}" destId="{F023BEAB-B92B-4EA2-B99D-90610BFC879A}" srcOrd="2" destOrd="0" presId="urn:diagrams.loki3.com/BracketList"/>
    <dgm:cxn modelId="{FC9622B4-2B28-4F1B-885B-7585A5B02840}" type="presParOf" srcId="{C7E4CD23-8702-44DA-83BB-C68273DE85EA}" destId="{2A809E7D-3E8B-4505-AEE9-084280575B7A}" srcOrd="3" destOrd="0" presId="urn:diagrams.loki3.com/BracketList"/>
    <dgm:cxn modelId="{E78FBEC6-93BB-4006-8D3D-00D8204893D9}" type="presParOf" srcId="{9A975806-51A9-4E5C-9EC8-80BE24AEF3AC}" destId="{8720E787-DCF2-4C6F-A8D4-C9C5C187707D}" srcOrd="1" destOrd="0" presId="urn:diagrams.loki3.com/BracketList"/>
    <dgm:cxn modelId="{834DC3FF-B43D-4C50-96DF-9185C7653348}" type="presParOf" srcId="{9A975806-51A9-4E5C-9EC8-80BE24AEF3AC}" destId="{747123DB-1156-476D-ABEC-E823167D4AD7}" srcOrd="2" destOrd="0" presId="urn:diagrams.loki3.com/BracketList"/>
    <dgm:cxn modelId="{E92E26ED-5DFA-4004-A251-85DB0009F9AD}" type="presParOf" srcId="{747123DB-1156-476D-ABEC-E823167D4AD7}" destId="{24FCB35C-0D23-45C2-9569-9BB84BC7E72C}" srcOrd="0" destOrd="0" presId="urn:diagrams.loki3.com/BracketList"/>
    <dgm:cxn modelId="{2F1F769C-12F0-489D-89F8-42991EB2234B}" type="presParOf" srcId="{747123DB-1156-476D-ABEC-E823167D4AD7}" destId="{6E38EE8A-0FE1-4126-A243-ECEA96DDB89E}" srcOrd="1" destOrd="0" presId="urn:diagrams.loki3.com/BracketList"/>
    <dgm:cxn modelId="{1F58CEC2-7FB4-447A-989D-B96F0A827C25}" type="presParOf" srcId="{747123DB-1156-476D-ABEC-E823167D4AD7}" destId="{F5070B1E-16A3-4928-B0BF-5FDE33314B19}" srcOrd="2" destOrd="0" presId="urn:diagrams.loki3.com/BracketList"/>
    <dgm:cxn modelId="{6DF25ED7-0E0C-433E-B0A4-EF3C0F496AC3}" type="presParOf" srcId="{747123DB-1156-476D-ABEC-E823167D4AD7}" destId="{80DAC6D8-B14F-4C21-9B67-6170D5D45678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51664F5-A192-4A2F-9CFE-C4F1D7DA7924}">
      <dsp:nvSpPr>
        <dsp:cNvPr id="0" name=""/>
        <dsp:cNvSpPr/>
      </dsp:nvSpPr>
      <dsp:spPr>
        <a:xfrm>
          <a:off x="0" y="594501"/>
          <a:ext cx="2738966" cy="110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G" sz="2400" b="1" kern="1200" dirty="0">
            <a:solidFill>
              <a:schemeClr val="accent2"/>
            </a:solidFill>
          </a:endParaRPr>
        </a:p>
      </dsp:txBody>
      <dsp:txXfrm>
        <a:off x="0" y="594501"/>
        <a:ext cx="2738966" cy="1108800"/>
      </dsp:txXfrm>
    </dsp:sp>
    <dsp:sp modelId="{2FDB6559-55F3-4B08-BB4A-31873C4E2FCF}">
      <dsp:nvSpPr>
        <dsp:cNvPr id="0" name=""/>
        <dsp:cNvSpPr/>
      </dsp:nvSpPr>
      <dsp:spPr>
        <a:xfrm>
          <a:off x="2738966" y="161376"/>
          <a:ext cx="547793" cy="197505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A809E7D-3E8B-4505-AEE9-084280575B7A}">
      <dsp:nvSpPr>
        <dsp:cNvPr id="0" name=""/>
        <dsp:cNvSpPr/>
      </dsp:nvSpPr>
      <dsp:spPr>
        <a:xfrm>
          <a:off x="3505877" y="160725"/>
          <a:ext cx="7449988" cy="1975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 Nhận xét, đánh giá chung của buổi học.</a:t>
          </a:r>
          <a:endParaRPr lang="en-SG" sz="5600" kern="1200" dirty="0"/>
        </a:p>
      </dsp:txBody>
      <dsp:txXfrm>
        <a:off x="3505877" y="160725"/>
        <a:ext cx="7449988" cy="1975050"/>
      </dsp:txXfrm>
    </dsp:sp>
    <dsp:sp modelId="{24FCB35C-0D23-45C2-9569-9BB84BC7E72C}">
      <dsp:nvSpPr>
        <dsp:cNvPr id="0" name=""/>
        <dsp:cNvSpPr/>
      </dsp:nvSpPr>
      <dsp:spPr>
        <a:xfrm>
          <a:off x="0" y="3238927"/>
          <a:ext cx="2738966" cy="11088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0688" tIns="60960" rIns="170688" bIns="60960" numCol="1" spcCol="1270" anchor="ctr" anchorCtr="0">
          <a:noAutofit/>
        </a:bodyPr>
        <a:lstStyle/>
        <a:p>
          <a:pPr marL="0" lvl="0" indent="0" algn="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SG" sz="2400" b="1" kern="1200" dirty="0">
            <a:solidFill>
              <a:schemeClr val="accent2"/>
            </a:solidFill>
          </a:endParaRPr>
        </a:p>
      </dsp:txBody>
      <dsp:txXfrm>
        <a:off x="0" y="3238927"/>
        <a:ext cx="2738966" cy="1108800"/>
      </dsp:txXfrm>
    </dsp:sp>
    <dsp:sp modelId="{6E38EE8A-0FE1-4126-A243-ECEA96DDB89E}">
      <dsp:nvSpPr>
        <dsp:cNvPr id="0" name=""/>
        <dsp:cNvSpPr/>
      </dsp:nvSpPr>
      <dsp:spPr>
        <a:xfrm>
          <a:off x="2738966" y="2338027"/>
          <a:ext cx="547793" cy="2910600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DAC6D8-B14F-4C21-9B67-6170D5D45678}">
      <dsp:nvSpPr>
        <dsp:cNvPr id="0" name=""/>
        <dsp:cNvSpPr/>
      </dsp:nvSpPr>
      <dsp:spPr>
        <a:xfrm>
          <a:off x="3505877" y="2338027"/>
          <a:ext cx="7449988" cy="291060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3360" tIns="213360" rIns="213360" bIns="213360" numCol="1" spcCol="1270" anchor="ctr" anchorCtr="0">
          <a:noAutofit/>
        </a:bodyPr>
        <a:lstStyle/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Hướng dẫn HS Tự ôn ở nhà</a:t>
          </a:r>
          <a:endParaRPr lang="en-SG" sz="5600" kern="1200" dirty="0"/>
        </a:p>
        <a:p>
          <a:pPr marL="285750" lvl="1" indent="-285750" algn="l" defTabSz="2489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l-NL" sz="5600" kern="1200" dirty="0"/>
            <a:t> Xuống lớp</a:t>
          </a:r>
          <a:endParaRPr lang="en-US" sz="5600" kern="1200" dirty="0"/>
        </a:p>
      </dsp:txBody>
      <dsp:txXfrm>
        <a:off x="3505877" y="2338027"/>
        <a:ext cx="7449988" cy="29106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3048000" y="3124200"/>
            <a:ext cx="82296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048000" y="5003322"/>
            <a:ext cx="82296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3828" y="1110597"/>
            <a:ext cx="2286000" cy="508000"/>
          </a:xfrm>
        </p:spPr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5959" y="4117661"/>
            <a:ext cx="3657600" cy="512064"/>
          </a:xfrm>
        </p:spPr>
        <p:txBody>
          <a:bodyPr/>
          <a:lstStyle/>
          <a:p>
            <a:endParaRPr lang="en-SG"/>
          </a:p>
        </p:txBody>
      </p:sp>
      <p:sp>
        <p:nvSpPr>
          <p:cNvPr id="10" name="Rectangle 9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1215180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746176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2218944" y="5788152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2540000" y="4495800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767392" y="4928702"/>
            <a:ext cx="812800" cy="517524"/>
          </a:xfrm>
        </p:spPr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99568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2895600"/>
            <a:ext cx="82296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0" y="5010150"/>
            <a:ext cx="82296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10732008" y="1106932"/>
            <a:ext cx="2286000" cy="508000"/>
          </a:xfrm>
        </p:spPr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10046208" y="4114800"/>
            <a:ext cx="3657600" cy="512064"/>
          </a:xfrm>
        </p:spPr>
        <p:txBody>
          <a:bodyPr/>
          <a:lstStyle/>
          <a:p>
            <a:endParaRPr lang="en-SG"/>
          </a:p>
        </p:txBody>
      </p:sp>
      <p:sp>
        <p:nvSpPr>
          <p:cNvPr id="9" name="Rectangle 8"/>
          <p:cNvSpPr/>
          <p:nvPr/>
        </p:nvSpPr>
        <p:spPr bwMode="auto">
          <a:xfrm>
            <a:off x="508000" y="0"/>
            <a:ext cx="8128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68448" y="0"/>
            <a:ext cx="139552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320800" y="0"/>
            <a:ext cx="242496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521760" y="0"/>
            <a:ext cx="30704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4179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12192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138816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2302187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422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625600" y="0"/>
            <a:ext cx="1016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812800" y="3429000"/>
            <a:ext cx="17272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766272" y="4866752"/>
            <a:ext cx="855232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454773" y="5500632"/>
            <a:ext cx="18288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2218944" y="5791200"/>
            <a:ext cx="36576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2505387" y="4479888"/>
            <a:ext cx="48768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12130592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787488" y="4928702"/>
            <a:ext cx="812800" cy="517524"/>
          </a:xfrm>
        </p:spPr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693664" y="1600200"/>
            <a:ext cx="48768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0584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829300" y="2362200"/>
            <a:ext cx="48768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6096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5791200" y="1569720"/>
            <a:ext cx="48768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47360" y="3124200"/>
            <a:ext cx="6309360" cy="6096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083040" y="274320"/>
            <a:ext cx="2036064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406400" y="274320"/>
            <a:ext cx="75184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5518404" y="3124200"/>
            <a:ext cx="6309360" cy="6096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2296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021064" y="264795"/>
            <a:ext cx="2032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83312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256395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S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0"/>
            <a:ext cx="22352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1684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99568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99568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10454640" y="1017843"/>
            <a:ext cx="2011680" cy="512064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AEB76598-FF1B-4D6D-A891-B29C4A5DE895}" type="datetimeFigureOut">
              <a:rPr lang="en-SG" smtClean="0"/>
              <a:t>24/4/2026</a:t>
            </a:fld>
            <a:endParaRPr lang="en-S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9853648" y="3676280"/>
            <a:ext cx="3200400" cy="48768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SG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016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19888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11785600" y="0"/>
            <a:ext cx="4064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18872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10875264" y="5715000"/>
            <a:ext cx="73152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0838688" y="5734050"/>
            <a:ext cx="8128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11E67BD1-57AB-4483-9BC7-3CEFA32AB0CB}" type="slidenum">
              <a:rPr lang="en-SG" smtClean="0"/>
              <a:t>‹#›</a:t>
            </a:fld>
            <a:endParaRPr lang="en-S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788A9E7-80F2-451A-875B-399BE0E3994E}"/>
              </a:ext>
            </a:extLst>
          </p:cNvPr>
          <p:cNvSpPr txBox="1"/>
          <p:nvPr/>
        </p:nvSpPr>
        <p:spPr>
          <a:xfrm>
            <a:off x="476518" y="751344"/>
            <a:ext cx="11410682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UBND PHƯỜNG TÂY MỖ</a:t>
            </a:r>
          </a:p>
          <a:p>
            <a:pPr algn="ctr"/>
            <a:r>
              <a:rPr lang="en-US" sz="2000" b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TRƯỜNG TIỂU HỌC ĐẠI MỖ 3</a:t>
            </a:r>
            <a:endParaRPr lang="en-US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GIÁO DỤC THỂ CHẤT 2</a:t>
            </a:r>
          </a:p>
          <a:p>
            <a:pPr algn="ctr"/>
            <a:r>
              <a:rPr lang="en-US" sz="3600" b="1" dirty="0">
                <a:solidFill>
                  <a:srgbClr val="00B050"/>
                </a:solidFill>
              </a:rPr>
              <a:t>(</a:t>
            </a:r>
            <a:r>
              <a:rPr lang="en-US" sz="3600" b="1" dirty="0" err="1">
                <a:solidFill>
                  <a:srgbClr val="00B050"/>
                </a:solidFill>
              </a:rPr>
              <a:t>Kết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nối</a:t>
            </a:r>
            <a:r>
              <a:rPr lang="en-US" sz="3600" b="1" dirty="0">
                <a:solidFill>
                  <a:srgbClr val="00B050"/>
                </a:solidFill>
              </a:rPr>
              <a:t> tri </a:t>
            </a:r>
            <a:r>
              <a:rPr lang="en-US" sz="3600" b="1" dirty="0" err="1">
                <a:solidFill>
                  <a:srgbClr val="00B050"/>
                </a:solidFill>
              </a:rPr>
              <a:t>thức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với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cuộc</a:t>
            </a:r>
            <a:r>
              <a:rPr lang="en-US" sz="3600" b="1" dirty="0">
                <a:solidFill>
                  <a:srgbClr val="00B050"/>
                </a:solidFill>
              </a:rPr>
              <a:t> </a:t>
            </a:r>
            <a:r>
              <a:rPr lang="en-US" sz="3600" b="1" dirty="0" err="1">
                <a:solidFill>
                  <a:srgbClr val="00B050"/>
                </a:solidFill>
              </a:rPr>
              <a:t>sống</a:t>
            </a:r>
            <a:r>
              <a:rPr lang="en-US" sz="3600" b="1" dirty="0">
                <a:solidFill>
                  <a:srgbClr val="00B050"/>
                </a:solidFill>
              </a:rPr>
              <a:t>)</a:t>
            </a:r>
          </a:p>
          <a:p>
            <a:pPr algn="ctr"/>
            <a:endParaRPr lang="en-US" sz="3600" dirty="0">
              <a:solidFill>
                <a:srgbClr val="FF0000"/>
              </a:solidFill>
            </a:endParaRPr>
          </a:p>
          <a:p>
            <a:pPr algn="ctr"/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3: GIẬM CHÂN TẠI CHỖ, ĐỨNG LẠI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Tiết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4)</a:t>
            </a:r>
            <a:endParaRPr lang="en-US" sz="3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endParaRPr lang="en-US" sz="3200" dirty="0">
              <a:solidFill>
                <a:srgbClr val="FF0000"/>
              </a:solidFill>
            </a:endParaRPr>
          </a:p>
          <a:p>
            <a:pPr algn="ctr"/>
            <a:r>
              <a:rPr lang="en-US" sz="3200">
                <a:solidFill>
                  <a:srgbClr val="FF0000"/>
                </a:solidFill>
              </a:rPr>
              <a:t> Giáo viên: Nguyễn Thị Dung</a:t>
            </a:r>
            <a:endParaRPr lang="en-SG" sz="3200" dirty="0">
              <a:solidFill>
                <a:srgbClr val="FF0000"/>
              </a:solidFill>
            </a:endParaRPr>
          </a:p>
        </p:txBody>
      </p:sp>
      <p:pic>
        <p:nvPicPr>
          <p:cNvPr id="2" name="LopChungTaDoanKetBeat-V.A-4142570">
            <a:hlinkClick r:id="" action="ppaction://media"/>
            <a:extLst>
              <a:ext uri="{FF2B5EF4-FFF2-40B4-BE49-F238E27FC236}">
                <a16:creationId xmlns:a16="http://schemas.microsoft.com/office/drawing/2014/main" id="{6D0C47CC-3D62-43AF-9B5B-7F7322C59B8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16243" y="6150735"/>
            <a:ext cx="570957" cy="57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223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867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15B77DF-4425-44A5-8203-A1A76C219199}"/>
              </a:ext>
            </a:extLst>
          </p:cNvPr>
          <p:cNvSpPr txBox="1"/>
          <p:nvPr/>
        </p:nvSpPr>
        <p:spPr>
          <a:xfrm>
            <a:off x="2577645" y="498752"/>
            <a:ext cx="9242473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en-US" sz="4000" b="1" dirty="0">
                <a:solidFill>
                  <a:schemeClr val="accent1"/>
                </a:solidFill>
              </a:rPr>
              <a:t>I</a:t>
            </a:r>
            <a:r>
              <a:rPr lang="en-US" sz="40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MỤC TIÊU :</a:t>
            </a:r>
          </a:p>
          <a:p>
            <a:pPr marL="571500" indent="-571500">
              <a:buFont typeface="Wingdings" panose="05000000000000000000" pitchFamily="2" charset="2"/>
              <a:buChar char="Ø"/>
            </a:pPr>
            <a:endParaRPr lang="en-US" sz="4000" b="1" dirty="0">
              <a:solidFill>
                <a:schemeClr val="accent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vệ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sinh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đảm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bảo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toàn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luyện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hiện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tác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giậm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tại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chỗ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đứng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vận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dụng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động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tập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thể</a:t>
            </a:r>
            <a:r>
              <a:rPr lang="en-US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72189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ve 3">
            <a:extLst>
              <a:ext uri="{FF2B5EF4-FFF2-40B4-BE49-F238E27FC236}">
                <a16:creationId xmlns:a16="http://schemas.microsoft.com/office/drawing/2014/main" id="{921BA8EB-03CC-44B5-9152-0FC7E6E9DDD5}"/>
              </a:ext>
            </a:extLst>
          </p:cNvPr>
          <p:cNvSpPr/>
          <p:nvPr/>
        </p:nvSpPr>
        <p:spPr>
          <a:xfrm>
            <a:off x="538878" y="-93966"/>
            <a:ext cx="11385177" cy="5613736"/>
          </a:xfrm>
          <a:prstGeom prst="wave">
            <a:avLst>
              <a:gd name="adj1" fmla="val 12500"/>
              <a:gd name="adj2" fmla="val 56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3200" b="1" dirty="0">
                <a:solidFill>
                  <a:srgbClr val="FF0000"/>
                </a:solidFill>
                <a:latin typeface="+mj-lt"/>
              </a:rPr>
              <a:t>II. Địa điểm – phương tiện </a:t>
            </a:r>
            <a:endParaRPr lang="en-US" sz="3200" dirty="0">
              <a:solidFill>
                <a:srgbClr val="FF0000"/>
              </a:solidFill>
              <a:latin typeface="+mj-lt"/>
            </a:endParaRPr>
          </a:p>
          <a:p>
            <a:r>
              <a:rPr lang="vi-VN" sz="3200" b="1" dirty="0">
                <a:solidFill>
                  <a:srgbClr val="0000FF"/>
                </a:solidFill>
                <a:latin typeface="+mj-lt"/>
              </a:rPr>
              <a:t>- Địa điểm</a:t>
            </a:r>
            <a:r>
              <a:rPr lang="vi-VN" sz="3200" dirty="0">
                <a:solidFill>
                  <a:srgbClr val="0000FF"/>
                </a:solidFill>
                <a:latin typeface="+mj-lt"/>
              </a:rPr>
              <a:t>: Sân trường 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b="1" dirty="0">
                <a:solidFill>
                  <a:srgbClr val="0000FF"/>
                </a:solidFill>
                <a:latin typeface="+mj-lt"/>
              </a:rPr>
              <a:t>- Phương tiện: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dirty="0">
                <a:solidFill>
                  <a:srgbClr val="0000FF"/>
                </a:solidFill>
                <a:latin typeface="+mj-lt"/>
              </a:rPr>
              <a:t>+ Giáo viên chuẩn bị:  Tranh ảnh, trang phục thể thao, còi phục vụ trò chơi. 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  <a:p>
            <a:r>
              <a:rPr lang="vi-VN" sz="3200" dirty="0">
                <a:solidFill>
                  <a:srgbClr val="0000FF"/>
                </a:solidFill>
                <a:latin typeface="+mj-lt"/>
              </a:rPr>
              <a:t>+ Học sinh chuẩn bị: Giày thể thao.</a:t>
            </a:r>
            <a:endParaRPr lang="en-US" sz="3200" dirty="0">
              <a:solidFill>
                <a:srgbClr val="0000FF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458983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BF0C3164-BCA4-4298-A807-6F10FF49D414}"/>
              </a:ext>
            </a:extLst>
          </p:cNvPr>
          <p:cNvSpPr txBox="1"/>
          <p:nvPr/>
        </p:nvSpPr>
        <p:spPr>
          <a:xfrm>
            <a:off x="2963333" y="175516"/>
            <a:ext cx="8915242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3200" b="1" dirty="0">
                <a:solidFill>
                  <a:srgbClr val="FF0000"/>
                </a:solidFill>
              </a:rPr>
              <a:t>III. Phương pháp và hình thức tổ chức dạy học</a:t>
            </a:r>
            <a:endParaRPr lang="en-US" sz="3200" dirty="0">
              <a:solidFill>
                <a:srgbClr val="FF0000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* </a:t>
            </a:r>
            <a:r>
              <a:rPr lang="vi-VN" sz="3200" dirty="0">
                <a:solidFill>
                  <a:srgbClr val="00B050"/>
                </a:solidFill>
              </a:rPr>
              <a:t>Phương pháp dạy học chính: </a:t>
            </a:r>
            <a:endParaRPr lang="en-US" sz="3200" dirty="0">
              <a:solidFill>
                <a:srgbClr val="00B05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200" dirty="0">
                <a:solidFill>
                  <a:srgbClr val="0000FF"/>
                </a:solidFill>
              </a:rPr>
              <a:t>Làm mẫu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S</a:t>
            </a:r>
            <a:r>
              <a:rPr lang="vi-VN" sz="3200" dirty="0">
                <a:solidFill>
                  <a:srgbClr val="0000FF"/>
                </a:solidFill>
              </a:rPr>
              <a:t>ử dụng lời nói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ập luyện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rò chơi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hi đấu. </a:t>
            </a:r>
            <a:endParaRPr lang="en-US" sz="3200" dirty="0">
              <a:solidFill>
                <a:srgbClr val="0000FF"/>
              </a:solidFill>
            </a:endParaRPr>
          </a:p>
          <a:p>
            <a:r>
              <a:rPr lang="en-US" sz="3200" dirty="0">
                <a:solidFill>
                  <a:srgbClr val="00B050"/>
                </a:solidFill>
              </a:rPr>
              <a:t>* </a:t>
            </a:r>
            <a:r>
              <a:rPr lang="vi-VN" sz="3200" dirty="0">
                <a:solidFill>
                  <a:srgbClr val="00B050"/>
                </a:solidFill>
              </a:rPr>
              <a:t>Hình thức dạy học chính: </a:t>
            </a:r>
            <a:endParaRPr lang="en-US" sz="3200" dirty="0">
              <a:solidFill>
                <a:srgbClr val="00B050"/>
              </a:solidFill>
            </a:endParaRPr>
          </a:p>
          <a:p>
            <a:pPr marL="571500" indent="-571500">
              <a:buFontTx/>
              <a:buChar char="-"/>
            </a:pPr>
            <a:r>
              <a:rPr lang="vi-VN" sz="3200" dirty="0">
                <a:solidFill>
                  <a:srgbClr val="0000FF"/>
                </a:solidFill>
              </a:rPr>
              <a:t>Tập luyện đồng loạt (tập thể)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T</a:t>
            </a:r>
            <a:r>
              <a:rPr lang="vi-VN" sz="3200" dirty="0">
                <a:solidFill>
                  <a:srgbClr val="0000FF"/>
                </a:solidFill>
              </a:rPr>
              <a:t>ập theo nhóm, cặp đôi</a:t>
            </a:r>
            <a:endParaRPr lang="en-US" sz="3200" dirty="0">
              <a:solidFill>
                <a:srgbClr val="0000FF"/>
              </a:solidFill>
            </a:endParaRPr>
          </a:p>
          <a:p>
            <a:pPr marL="571500" indent="-571500">
              <a:buFontTx/>
              <a:buChar char="-"/>
            </a:pPr>
            <a:r>
              <a:rPr lang="en-US" sz="3200" dirty="0">
                <a:solidFill>
                  <a:srgbClr val="0000FF"/>
                </a:solidFill>
              </a:rPr>
              <a:t>C</a:t>
            </a:r>
            <a:r>
              <a:rPr lang="vi-VN" sz="3200" dirty="0">
                <a:solidFill>
                  <a:srgbClr val="0000FF"/>
                </a:solidFill>
              </a:rPr>
              <a:t>á nhân.</a:t>
            </a:r>
            <a:endParaRPr lang="en-US" sz="32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6431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8AE4FF-75F1-4B42-925A-AFD1DB6297FC}"/>
              </a:ext>
            </a:extLst>
          </p:cNvPr>
          <p:cNvSpPr txBox="1"/>
          <p:nvPr/>
        </p:nvSpPr>
        <p:spPr>
          <a:xfrm>
            <a:off x="647114" y="492370"/>
            <a:ext cx="91017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>
                <a:solidFill>
                  <a:schemeClr val="accent1"/>
                </a:solidFill>
              </a:rPr>
              <a:t>A.MỞ ĐẦU</a:t>
            </a:r>
          </a:p>
          <a:p>
            <a:r>
              <a:rPr lang="en-US" sz="6000" dirty="0">
                <a:solidFill>
                  <a:schemeClr val="accent1"/>
                </a:solidFill>
              </a:rPr>
              <a:t>1. </a:t>
            </a:r>
            <a:r>
              <a:rPr lang="en-US" sz="4000" dirty="0">
                <a:solidFill>
                  <a:schemeClr val="accent1"/>
                </a:solidFill>
              </a:rPr>
              <a:t>KHỞI ĐỘNG</a:t>
            </a:r>
            <a:endParaRPr lang="en-SG" sz="4000" dirty="0">
              <a:solidFill>
                <a:schemeClr val="accent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E6D3A13-47FC-40BB-82C5-F0C0A58EB6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757" y="2142870"/>
            <a:ext cx="7407965" cy="4567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6301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BCB70D5-CB42-4BA3-8FF5-A881C429EB24}"/>
              </a:ext>
            </a:extLst>
          </p:cNvPr>
          <p:cNvSpPr txBox="1"/>
          <p:nvPr/>
        </p:nvSpPr>
        <p:spPr>
          <a:xfrm>
            <a:off x="198783" y="543339"/>
            <a:ext cx="52283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n-US" sz="4000" dirty="0">
                <a:solidFill>
                  <a:schemeClr val="accent1"/>
                </a:solidFill>
              </a:rPr>
              <a:t>Video </a:t>
            </a:r>
            <a:r>
              <a:rPr lang="en-US" sz="4000" dirty="0" err="1">
                <a:solidFill>
                  <a:schemeClr val="accent1"/>
                </a:solidFill>
              </a:rPr>
              <a:t>khởi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động</a:t>
            </a:r>
            <a:endParaRPr lang="en-SG" sz="4000" dirty="0">
              <a:solidFill>
                <a:schemeClr val="accent1"/>
              </a:solidFill>
            </a:endParaRPr>
          </a:p>
        </p:txBody>
      </p:sp>
      <p:pic>
        <p:nvPicPr>
          <p:cNvPr id="3" name="khong xa rac">
            <a:hlinkClick r:id="" action="ppaction://media"/>
            <a:extLst>
              <a:ext uri="{FF2B5EF4-FFF2-40B4-BE49-F238E27FC236}">
                <a16:creationId xmlns:a16="http://schemas.microsoft.com/office/drawing/2014/main" id="{ECBB9183-5BBB-45B2-B640-44C7399C4EB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67271" y="0"/>
            <a:ext cx="385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44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9377AF-0709-4B75-81A2-BC48C8C765E3}"/>
              </a:ext>
            </a:extLst>
          </p:cNvPr>
          <p:cNvSpPr txBox="1"/>
          <p:nvPr/>
        </p:nvSpPr>
        <p:spPr>
          <a:xfrm>
            <a:off x="238538" y="556592"/>
            <a:ext cx="837742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2. TRÒ CHƠI BỔ TRỢ</a:t>
            </a:r>
          </a:p>
          <a:p>
            <a:r>
              <a:rPr lang="en-US" sz="3200" b="1" dirty="0"/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Trò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chơi</a:t>
            </a:r>
            <a:r>
              <a:rPr lang="en-US" sz="3200" b="1" dirty="0">
                <a:solidFill>
                  <a:srgbClr val="FF0000"/>
                </a:solidFill>
              </a:rPr>
              <a:t> “</a:t>
            </a:r>
            <a:r>
              <a:rPr lang="en-US" sz="3200" b="1" dirty="0" err="1">
                <a:solidFill>
                  <a:srgbClr val="FF0000"/>
                </a:solidFill>
              </a:rPr>
              <a:t>Nhảy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đúng</a:t>
            </a:r>
            <a:r>
              <a:rPr lang="en-US" sz="3200" b="1" dirty="0">
                <a:solidFill>
                  <a:srgbClr val="FF0000"/>
                </a:solidFill>
              </a:rPr>
              <a:t>, </a:t>
            </a:r>
            <a:r>
              <a:rPr lang="en-US" sz="3200" b="1" dirty="0" err="1">
                <a:solidFill>
                  <a:srgbClr val="FF0000"/>
                </a:solidFill>
              </a:rPr>
              <a:t>nhảy</a:t>
            </a:r>
            <a:r>
              <a:rPr lang="en-US" sz="3200" b="1" dirty="0">
                <a:solidFill>
                  <a:srgbClr val="FF0000"/>
                </a:solidFill>
              </a:rPr>
              <a:t> </a:t>
            </a:r>
            <a:r>
              <a:rPr lang="en-US" sz="3200" b="1" dirty="0" err="1">
                <a:solidFill>
                  <a:srgbClr val="FF0000"/>
                </a:solidFill>
              </a:rPr>
              <a:t>nhanh</a:t>
            </a:r>
            <a:r>
              <a:rPr lang="en-US" sz="3200" b="1" dirty="0">
                <a:solidFill>
                  <a:srgbClr val="FF0000"/>
                </a:solidFill>
              </a:rPr>
              <a:t>”</a:t>
            </a:r>
            <a:r>
              <a:rPr lang="en-US" sz="4000" b="1" dirty="0">
                <a:solidFill>
                  <a:srgbClr val="FF0000"/>
                </a:solidFill>
              </a:rPr>
              <a:t> </a:t>
            </a:r>
            <a:endParaRPr lang="en-SG" sz="4000" b="1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E023AB4-6EF7-4847-9FCE-3E0F3B48793A}"/>
              </a:ext>
            </a:extLst>
          </p:cNvPr>
          <p:cNvSpPr txBox="1"/>
          <p:nvPr/>
        </p:nvSpPr>
        <p:spPr>
          <a:xfrm>
            <a:off x="7329189" y="341148"/>
            <a:ext cx="584494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3200" dirty="0">
                <a:solidFill>
                  <a:schemeClr val="accent2"/>
                </a:solidFill>
              </a:rPr>
              <a:t>GV hướng dẫn chơi</a:t>
            </a:r>
            <a:endParaRPr lang="en-US" sz="3200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en-US" sz="3200" dirty="0">
              <a:solidFill>
                <a:schemeClr val="accent2"/>
              </a:solidFill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vi-VN" sz="3200" dirty="0">
                <a:solidFill>
                  <a:schemeClr val="accent2"/>
                </a:solidFill>
              </a:rPr>
              <a:t>HS Chơi trò chơi</a:t>
            </a:r>
            <a:endParaRPr lang="en-SG" sz="3200" dirty="0"/>
          </a:p>
        </p:txBody>
      </p:sp>
      <p:pic>
        <p:nvPicPr>
          <p:cNvPr id="5" name="Picture 4" descr="TC nhảy đúng nhảy nhanh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8055" y="2460580"/>
            <a:ext cx="7642024" cy="33098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91088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D9FEB95-FB14-4C3F-BCF7-DB0225259644}"/>
              </a:ext>
            </a:extLst>
          </p:cNvPr>
          <p:cNvSpPr txBox="1"/>
          <p:nvPr/>
        </p:nvSpPr>
        <p:spPr>
          <a:xfrm>
            <a:off x="318052" y="265043"/>
            <a:ext cx="9607826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dirty="0">
                <a:solidFill>
                  <a:schemeClr val="accent1"/>
                </a:solidFill>
              </a:rPr>
              <a:t>B. NỘI DUNG</a:t>
            </a:r>
          </a:p>
          <a:p>
            <a:pPr marL="514350" indent="-514350">
              <a:buAutoNum type="arabicPeriod"/>
            </a:pPr>
            <a:r>
              <a:rPr lang="vi-VN" sz="3200" dirty="0">
                <a:solidFill>
                  <a:schemeClr val="accent1"/>
                </a:solidFill>
              </a:rPr>
              <a:t>Ôn động tác giậm chân tại chỗ, đứng lại</a:t>
            </a:r>
            <a:endParaRPr lang="en-US" sz="3200" dirty="0">
              <a:solidFill>
                <a:schemeClr val="accent1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917DFA-8DE8-4E3E-BB0F-8FC38786279F}"/>
              </a:ext>
            </a:extLst>
          </p:cNvPr>
          <p:cNvSpPr txBox="1"/>
          <p:nvPr/>
        </p:nvSpPr>
        <p:spPr>
          <a:xfrm>
            <a:off x="2521963" y="2123658"/>
            <a:ext cx="9365237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Ø"/>
            </a:pPr>
            <a:r>
              <a:rPr lang="vi-VN" sz="3200" dirty="0"/>
              <a:t>GV nhắc lại cách thực hiện và phân tích kĩ thuật động tác.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vi-VN" sz="3200" dirty="0"/>
              <a:t>Cho 1 HS lên thực hiện động tác giậm chân tại chỗ, đứng lại.</a:t>
            </a:r>
          </a:p>
          <a:p>
            <a:pPr marL="457200" indent="-457200">
              <a:buFont typeface="Wingdings" panose="05000000000000000000" pitchFamily="2" charset="2"/>
              <a:buChar char="Ø"/>
            </a:pPr>
            <a:r>
              <a:rPr lang="vi-VN" sz="3200" dirty="0"/>
              <a:t>GV cùng HS nhận xét, đánh giá tuyên dương.</a:t>
            </a:r>
          </a:p>
        </p:txBody>
      </p:sp>
      <p:sp>
        <p:nvSpPr>
          <p:cNvPr id="2" name="Rectangle 1"/>
          <p:cNvSpPr/>
          <p:nvPr/>
        </p:nvSpPr>
        <p:spPr>
          <a:xfrm>
            <a:off x="4778126" y="4793609"/>
            <a:ext cx="5441141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nl-NL" sz="4400" dirty="0">
                <a:sym typeface="Webdings"/>
              </a:rPr>
              <a:t></a:t>
            </a:r>
            <a:endParaRPr lang="en-US" sz="4400" dirty="0"/>
          </a:p>
          <a:p>
            <a:pPr algn="ctr"/>
            <a:r>
              <a:rPr lang="nl-NL" sz="4400" dirty="0">
                <a:sym typeface="Webdings"/>
              </a:rPr>
              <a:t></a:t>
            </a:r>
            <a:endParaRPr lang="en-US" sz="4400" dirty="0"/>
          </a:p>
          <a:p>
            <a:pPr algn="ctr"/>
            <a:r>
              <a:rPr lang="nl-NL" sz="4400" dirty="0">
                <a:solidFill>
                  <a:srgbClr val="00B050"/>
                </a:solidFill>
                <a:sym typeface="Webdings"/>
              </a:rPr>
              <a:t>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76351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B3EE5F-9367-4868-9405-D6C2D0BEA7B9}"/>
              </a:ext>
            </a:extLst>
          </p:cNvPr>
          <p:cNvSpPr txBox="1"/>
          <p:nvPr/>
        </p:nvSpPr>
        <p:spPr>
          <a:xfrm>
            <a:off x="265043" y="291548"/>
            <a:ext cx="106562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b="1" dirty="0"/>
              <a:t>Luyện tập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đồng loạt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theo tổ nhóm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theo nhóm 2 người</a:t>
            </a:r>
            <a:endParaRPr lang="en-US" sz="3200" dirty="0"/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Tập cá nhân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r>
              <a:rPr lang="vi-VN" sz="3200" dirty="0"/>
              <a:t>Thi đua giữa các tổ</a:t>
            </a:r>
          </a:p>
          <a:p>
            <a:pPr marL="800100" lvl="1" indent="-342900">
              <a:buFont typeface="Wingdings" panose="05000000000000000000" pitchFamily="2" charset="2"/>
              <a:buChar char="Ø"/>
            </a:pPr>
            <a:endParaRPr lang="vi-VN" sz="2400" dirty="0">
              <a:solidFill>
                <a:schemeClr val="accent2"/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99C82B3-EE5B-421E-A27B-9B09A5FEF3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7533" y="3429000"/>
            <a:ext cx="864375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5048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BDDFDA2-B94B-401E-9EBB-61C9847995AF}"/>
              </a:ext>
            </a:extLst>
          </p:cNvPr>
          <p:cNvSpPr txBox="1"/>
          <p:nvPr/>
        </p:nvSpPr>
        <p:spPr>
          <a:xfrm>
            <a:off x="834887" y="808383"/>
            <a:ext cx="86439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vi-VN" sz="4800" dirty="0">
                <a:solidFill>
                  <a:schemeClr val="accent1"/>
                </a:solidFill>
              </a:rPr>
              <a:t>Trò chơi “</a:t>
            </a:r>
            <a:r>
              <a:rPr lang="en-US" sz="4800" dirty="0">
                <a:solidFill>
                  <a:schemeClr val="accent1"/>
                </a:solidFill>
              </a:rPr>
              <a:t>L</a:t>
            </a:r>
            <a:r>
              <a:rPr lang="vi-VN" sz="4800" dirty="0">
                <a:solidFill>
                  <a:schemeClr val="accent1"/>
                </a:solidFill>
              </a:rPr>
              <a:t>ò cò tiếp sức”</a:t>
            </a:r>
            <a:endParaRPr lang="en-SG" sz="4800" dirty="0">
              <a:solidFill>
                <a:schemeClr val="accent1"/>
              </a:solidFill>
            </a:endParaRPr>
          </a:p>
        </p:txBody>
      </p:sp>
      <p:pic>
        <p:nvPicPr>
          <p:cNvPr id="4" name="Picture 3" descr="trò chơi lò cò tiếp sức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9855" y="2302663"/>
            <a:ext cx="8766945" cy="340267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155282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33A9EC-CDFD-455B-83FA-78244B9AED9E}"/>
              </a:ext>
            </a:extLst>
          </p:cNvPr>
          <p:cNvSpPr txBox="1"/>
          <p:nvPr/>
        </p:nvSpPr>
        <p:spPr>
          <a:xfrm>
            <a:off x="3220277" y="357809"/>
            <a:ext cx="5408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 algn="ctr">
              <a:buFont typeface="Wingdings" panose="05000000000000000000" pitchFamily="2" charset="2"/>
              <a:buChar char="§"/>
            </a:pPr>
            <a:r>
              <a:rPr lang="en-US" sz="4000" dirty="0" err="1">
                <a:solidFill>
                  <a:schemeClr val="accent1"/>
                </a:solidFill>
              </a:rPr>
              <a:t>Bài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tập</a:t>
            </a:r>
            <a:r>
              <a:rPr lang="en-US" sz="4000" dirty="0">
                <a:solidFill>
                  <a:schemeClr val="accent1"/>
                </a:solidFill>
              </a:rPr>
              <a:t> PT </a:t>
            </a:r>
            <a:r>
              <a:rPr lang="en-US" sz="4000" dirty="0" err="1">
                <a:solidFill>
                  <a:schemeClr val="accent1"/>
                </a:solidFill>
              </a:rPr>
              <a:t>thể</a:t>
            </a:r>
            <a:r>
              <a:rPr lang="en-US" sz="4000" dirty="0">
                <a:solidFill>
                  <a:schemeClr val="accent1"/>
                </a:solidFill>
              </a:rPr>
              <a:t> </a:t>
            </a:r>
            <a:r>
              <a:rPr lang="en-US" sz="4000" dirty="0" err="1">
                <a:solidFill>
                  <a:schemeClr val="accent1"/>
                </a:solidFill>
              </a:rPr>
              <a:t>lực</a:t>
            </a:r>
            <a:r>
              <a:rPr lang="en-US" sz="4000" dirty="0">
                <a:solidFill>
                  <a:schemeClr val="accent1"/>
                </a:solidFill>
              </a:rPr>
              <a:t>:</a:t>
            </a:r>
            <a:endParaRPr lang="en-SG" sz="4000" dirty="0">
              <a:solidFill>
                <a:schemeClr val="accent1"/>
              </a:solidFill>
            </a:endParaRPr>
          </a:p>
        </p:txBody>
      </p:sp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EFE3AFE5-7686-4FDA-B523-32504424D11C}"/>
              </a:ext>
            </a:extLst>
          </p:cNvPr>
          <p:cNvSpPr/>
          <p:nvPr/>
        </p:nvSpPr>
        <p:spPr>
          <a:xfrm>
            <a:off x="5526020" y="1967930"/>
            <a:ext cx="557561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Tại chỗ chạy nâng cao đùi 30 nhịp sau đó di chuyển 15m </a:t>
            </a:r>
            <a:endParaRPr lang="en-SG" sz="2800" b="1" dirty="0">
              <a:ln w="0"/>
              <a:solidFill>
                <a:schemeClr val="bg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D2D498E4-1EE3-44EB-BE57-9471837C9680}"/>
              </a:ext>
            </a:extLst>
          </p:cNvPr>
          <p:cNvSpPr/>
          <p:nvPr/>
        </p:nvSpPr>
        <p:spPr>
          <a:xfrm>
            <a:off x="5653824" y="3313644"/>
            <a:ext cx="5679583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rgbClr val="FF0000"/>
                </a:solidFill>
              </a:rPr>
              <a:t>HS chạy kết hợp đi lại hít thở</a:t>
            </a:r>
            <a:endParaRPr lang="en-SG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58108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500"/>
                            </p:stCondLst>
                            <p:childTnLst>
                              <p:par>
                                <p:cTn id="3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6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lowchart: Terminator 3">
            <a:extLst>
              <a:ext uri="{FF2B5EF4-FFF2-40B4-BE49-F238E27FC236}">
                <a16:creationId xmlns:a16="http://schemas.microsoft.com/office/drawing/2014/main" id="{EFE3AFE5-7686-4FDA-B523-32504424D11C}"/>
              </a:ext>
            </a:extLst>
          </p:cNvPr>
          <p:cNvSpPr/>
          <p:nvPr/>
        </p:nvSpPr>
        <p:spPr>
          <a:xfrm>
            <a:off x="3838838" y="2560376"/>
            <a:ext cx="592334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vi-VN" sz="2800" dirty="0">
                <a:solidFill>
                  <a:srgbClr val="0000FF"/>
                </a:solidFill>
              </a:rPr>
              <a:t>Yêu cầu HS thực hiện BT3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1300786-79D2-46ED-BED8-C708B99D6C5B}"/>
              </a:ext>
            </a:extLst>
          </p:cNvPr>
          <p:cNvSpPr/>
          <p:nvPr/>
        </p:nvSpPr>
        <p:spPr>
          <a:xfrm>
            <a:off x="2305692" y="665211"/>
            <a:ext cx="7673008" cy="1391478"/>
          </a:xfrm>
          <a:prstGeom prst="roundRect">
            <a:avLst/>
          </a:prstGeom>
          <a:solidFill>
            <a:srgbClr val="00B05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Vận</a:t>
            </a:r>
            <a:r>
              <a:rPr lang="en-US" sz="6000" b="1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n-US" sz="6000" b="1" dirty="0" err="1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dụng</a:t>
            </a:r>
            <a:endParaRPr lang="en-US" sz="60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6" name="Flowchart: Terminator 5">
            <a:extLst>
              <a:ext uri="{FF2B5EF4-FFF2-40B4-BE49-F238E27FC236}">
                <a16:creationId xmlns:a16="http://schemas.microsoft.com/office/drawing/2014/main" id="{D2D498E4-1EE3-44EB-BE57-9471837C9680}"/>
              </a:ext>
            </a:extLst>
          </p:cNvPr>
          <p:cNvSpPr/>
          <p:nvPr/>
        </p:nvSpPr>
        <p:spPr>
          <a:xfrm>
            <a:off x="3838838" y="4228050"/>
            <a:ext cx="5923348" cy="993913"/>
          </a:xfrm>
          <a:prstGeom prst="flowChartTerminator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00FF"/>
                </a:solidFill>
              </a:rPr>
              <a:t>Em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vi-VN" sz="2800" dirty="0">
                <a:solidFill>
                  <a:srgbClr val="0000FF"/>
                </a:solidFill>
              </a:rPr>
              <a:t>có được tập thể dục ngay sau khi ăn no?</a:t>
            </a:r>
            <a:endParaRPr lang="en-SG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821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4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grpId="5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8500"/>
                            </p:stCondLst>
                            <p:childTnLst>
                              <p:par>
                                <p:cTn id="49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500"/>
                            </p:stCondLst>
                            <p:childTnLst>
                              <p:par>
                                <p:cTn id="54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" presetClass="emph" presetSubtype="2" repeatCount="4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6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0" fill="hold">
                      <p:stCondLst>
                        <p:cond delay="0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ED7D31"/>
                                      </p:to>
                                    </p:animClr>
                                    <p:set>
                                      <p:cBhvr>
                                        <p:cTn id="8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  <p:bldP spid="4" grpId="2" animBg="1"/>
      <p:bldP spid="4" grpId="3" animBg="1"/>
      <p:bldP spid="4" grpId="4" animBg="1"/>
      <p:bldP spid="4" grpId="5" animBg="1"/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607A636-01F7-4B2C-86C8-4CD19683F7F1}"/>
              </a:ext>
            </a:extLst>
          </p:cNvPr>
          <p:cNvSpPr txBox="1"/>
          <p:nvPr/>
        </p:nvSpPr>
        <p:spPr>
          <a:xfrm>
            <a:off x="-715616" y="1277255"/>
            <a:ext cx="54996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>
                <a:solidFill>
                  <a:schemeClr val="accent1"/>
                </a:solidFill>
              </a:rPr>
              <a:t>1. </a:t>
            </a:r>
            <a:r>
              <a:rPr lang="en-US" sz="5400" dirty="0" err="1">
                <a:solidFill>
                  <a:schemeClr val="accent1"/>
                </a:solidFill>
              </a:rPr>
              <a:t>Thả</a:t>
            </a:r>
            <a:r>
              <a:rPr lang="en-US" sz="5400" dirty="0">
                <a:solidFill>
                  <a:schemeClr val="accent1"/>
                </a:solidFill>
              </a:rPr>
              <a:t> </a:t>
            </a:r>
            <a:r>
              <a:rPr lang="en-US" sz="5400" dirty="0" err="1">
                <a:solidFill>
                  <a:schemeClr val="accent1"/>
                </a:solidFill>
              </a:rPr>
              <a:t>lỏng</a:t>
            </a:r>
            <a:endParaRPr lang="en-SG" sz="5400" dirty="0">
              <a:solidFill>
                <a:schemeClr val="accent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FABD787-A1E0-453D-8E52-C3E0AECD369A}"/>
              </a:ext>
            </a:extLst>
          </p:cNvPr>
          <p:cNvSpPr txBox="1"/>
          <p:nvPr/>
        </p:nvSpPr>
        <p:spPr>
          <a:xfrm>
            <a:off x="397565" y="384313"/>
            <a:ext cx="84888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accent1"/>
                </a:solidFill>
              </a:rPr>
              <a:t>C. KẾT THÚC</a:t>
            </a:r>
            <a:endParaRPr lang="en-SG" sz="4800" dirty="0">
              <a:solidFill>
                <a:schemeClr val="accent1"/>
              </a:solidFill>
            </a:endParaRPr>
          </a:p>
        </p:txBody>
      </p:sp>
      <p:pic>
        <p:nvPicPr>
          <p:cNvPr id="5" name="chúng em với an toang giao thông">
            <a:hlinkClick r:id="" action="ppaction://media"/>
            <a:extLst>
              <a:ext uri="{FF2B5EF4-FFF2-40B4-BE49-F238E27FC236}">
                <a16:creationId xmlns:a16="http://schemas.microsoft.com/office/drawing/2014/main" id="{47A2A5AA-4844-4DFD-917F-E392452B833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586758" y="0"/>
            <a:ext cx="38544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889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8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3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4F3F7847-6A94-4F76-80AD-221DD90658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54695571"/>
              </p:ext>
            </p:extLst>
          </p:nvPr>
        </p:nvGraphicFramePr>
        <p:xfrm>
          <a:off x="1" y="1308847"/>
          <a:ext cx="10955866" cy="54100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1364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hought Bubble: Cloud 1">
            <a:extLst>
              <a:ext uri="{FF2B5EF4-FFF2-40B4-BE49-F238E27FC236}">
                <a16:creationId xmlns:a16="http://schemas.microsoft.com/office/drawing/2014/main" id="{8BB2D145-1842-4252-A8D5-EFACB41A5790}"/>
              </a:ext>
            </a:extLst>
          </p:cNvPr>
          <p:cNvSpPr/>
          <p:nvPr/>
        </p:nvSpPr>
        <p:spPr>
          <a:xfrm>
            <a:off x="0" y="0"/>
            <a:ext cx="11851341" cy="6113929"/>
          </a:xfrm>
          <a:prstGeom prst="cloud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b="1" dirty="0">
                <a:solidFill>
                  <a:srgbClr val="C00000"/>
                </a:solidFill>
              </a:rPr>
              <a:t>HẸN GẶP LẠI CÁC EM Ở TIẾT HỌC SAU</a:t>
            </a:r>
            <a:endParaRPr lang="en-SG" sz="66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842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495</TotalTime>
  <Words>409</Words>
  <Application>Microsoft Office PowerPoint</Application>
  <PresentationFormat>Widescreen</PresentationFormat>
  <Paragraphs>68</Paragraphs>
  <Slides>15</Slides>
  <Notes>0</Notes>
  <HiddenSlides>0</HiddenSlides>
  <MMClips>3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Century Schoolbook</vt:lpstr>
      <vt:lpstr>Times New Roman</vt:lpstr>
      <vt:lpstr>Wingdings</vt:lpstr>
      <vt:lpstr>Wingdings 2</vt:lpstr>
      <vt:lpstr>Oriel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PC-THEU</dc:creator>
  <cp:lastModifiedBy>PC</cp:lastModifiedBy>
  <cp:revision>11</cp:revision>
  <dcterms:created xsi:type="dcterms:W3CDTF">2021-08-24T03:01:09Z</dcterms:created>
  <dcterms:modified xsi:type="dcterms:W3CDTF">2026-04-24T10:26:51Z</dcterms:modified>
</cp:coreProperties>
</file>