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05" r:id="rId2"/>
    <p:sldMasterId id="2147483753" r:id="rId3"/>
    <p:sldMasterId id="2147483768" r:id="rId4"/>
    <p:sldMasterId id="2147483780" r:id="rId5"/>
  </p:sldMasterIdLst>
  <p:notesMasterIdLst>
    <p:notesMasterId r:id="rId28"/>
  </p:notesMasterIdLst>
  <p:sldIdLst>
    <p:sldId id="292" r:id="rId6"/>
    <p:sldId id="271" r:id="rId7"/>
    <p:sldId id="328" r:id="rId8"/>
    <p:sldId id="329" r:id="rId9"/>
    <p:sldId id="331" r:id="rId10"/>
    <p:sldId id="330" r:id="rId11"/>
    <p:sldId id="8599" r:id="rId12"/>
    <p:sldId id="8588" r:id="rId13"/>
    <p:sldId id="273" r:id="rId14"/>
    <p:sldId id="8589" r:id="rId15"/>
    <p:sldId id="8590" r:id="rId16"/>
    <p:sldId id="8591" r:id="rId17"/>
    <p:sldId id="8592" r:id="rId18"/>
    <p:sldId id="8593" r:id="rId19"/>
    <p:sldId id="8596" r:id="rId20"/>
    <p:sldId id="8595" r:id="rId21"/>
    <p:sldId id="8601" r:id="rId22"/>
    <p:sldId id="8602" r:id="rId23"/>
    <p:sldId id="269" r:id="rId24"/>
    <p:sldId id="8597" r:id="rId25"/>
    <p:sldId id="280" r:id="rId26"/>
    <p:sldId id="8600" r:id="rId27"/>
  </p:sldIdLst>
  <p:sldSz cx="18288000" cy="10287000"/>
  <p:notesSz cx="6858000" cy="9144000"/>
  <p:embeddedFontLst>
    <p:embeddedFont>
      <p:font typeface="Calibri Light" panose="020F0302020204030204" pitchFamily="34" charset="0"/>
      <p:regular r:id="rId29"/>
      <p:italic r:id="rId30"/>
    </p:embeddedFont>
    <p:embeddedFont>
      <p:font typeface="#9Slide07 HoneyCream" panose="020B0604020202020204" charset="0"/>
      <p:regular r:id="rId31"/>
    </p:embeddedFont>
    <p:embeddedFont>
      <p:font typeface=".VnCommercial Script" panose="020B7200000000000000" pitchFamily="34" charset="0"/>
      <p:italic r:id="rId32"/>
    </p:embeddedFont>
    <p:embeddedFont>
      <p:font typeface="等线 Light" panose="020B0604020202020204" charset="-122"/>
      <p:regular r:id="rId33"/>
    </p:embeddedFont>
    <p:embeddedFont>
      <p:font typeface="Paytone One" panose="020B0604020202020204" charset="0"/>
      <p:regular r:id="rId34"/>
    </p:embeddedFont>
    <p:embeddedFont>
      <p:font typeface="Aachen" panose="02020500000000000000" charset="0"/>
      <p:bold r:id="rId35"/>
    </p:embeddedFont>
    <p:embeddedFont>
      <p:font typeface="Calibri" panose="020F0502020204030204" pitchFamily="34" charset="0"/>
      <p:regular r:id="rId36"/>
      <p:bold r:id="rId37"/>
      <p:italic r:id="rId38"/>
      <p:boldItalic r:id="rId39"/>
    </p:embeddedFont>
    <p:embeddedFont>
      <p:font typeface="微软雅黑" panose="020B0503020204020204" pitchFamily="34" charset="-122"/>
      <p:regular r:id="rId40"/>
      <p:bold r:id="rId41"/>
    </p:embeddedFont>
    <p:embeddedFont>
      <p:font typeface="等线" panose="020B0604020202020204" charset="-122"/>
      <p:regular r:id="rId42"/>
    </p:embeddedFont>
    <p:embeddedFont>
      <p:font typeface="Tahoma" panose="020B0604030504040204" pitchFamily="34" charset="0"/>
      <p:regular r:id="rId43"/>
      <p:bold r:id="rId44"/>
    </p:embeddedFont>
    <p:embeddedFont>
      <p:font typeface="Cambria" panose="02040503050406030204" pitchFamily="18" charset="0"/>
      <p:regular r:id="rId45"/>
      <p:bold r:id="rId46"/>
      <p:italic r:id="rId47"/>
      <p:boldItalic r:id="rId48"/>
    </p:embeddedFont>
    <p:embeddedFont>
      <p:font typeface="UVN Hong Ha Hep" panose="020B0506020202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6" autoAdjust="0"/>
    <p:restoredTop sz="94660"/>
  </p:normalViewPr>
  <p:slideViewPr>
    <p:cSldViewPr snapToGrid="0">
      <p:cViewPr varScale="1">
        <p:scale>
          <a:sx n="69" d="100"/>
          <a:sy n="69" d="100"/>
        </p:scale>
        <p:origin x="1068" y="-3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7422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74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6" name="Google Shape;86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51762"/>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D4FA5-2A71-49D9-B9AD-000676E7CABE}"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51814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ABD4FA5-2A71-49D9-B9AD-000676E7CABE}"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382943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ABD4FA5-2A71-49D9-B9AD-000676E7CABE}"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55916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D4FA5-2A71-49D9-B9AD-000676E7CABE}"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255522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D4FA5-2A71-49D9-B9AD-000676E7CABE}"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138777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矩形 27">
            <a:extLst>
              <a:ext uri="{FF2B5EF4-FFF2-40B4-BE49-F238E27FC236}">
                <a16:creationId xmlns:a16="http://schemas.microsoft.com/office/drawing/2014/main" id="{07A2BB63-8BA5-4679-BA6D-02724CE62813}"/>
              </a:ext>
            </a:extLst>
          </p:cNvPr>
          <p:cNvSpPr/>
          <p:nvPr userDrawn="1"/>
        </p:nvSpPr>
        <p:spPr>
          <a:xfrm>
            <a:off x="0" y="9309686"/>
            <a:ext cx="18288000" cy="977316"/>
          </a:xfrm>
          <a:custGeom>
            <a:avLst/>
            <a:gdLst>
              <a:gd name="connsiteX0" fmla="*/ 0 w 12192000"/>
              <a:gd name="connsiteY0" fmla="*/ 0 h 572591"/>
              <a:gd name="connsiteX1" fmla="*/ 12192000 w 12192000"/>
              <a:gd name="connsiteY1" fmla="*/ 0 h 572591"/>
              <a:gd name="connsiteX2" fmla="*/ 12192000 w 12192000"/>
              <a:gd name="connsiteY2" fmla="*/ 572591 h 572591"/>
              <a:gd name="connsiteX3" fmla="*/ 0 w 12192000"/>
              <a:gd name="connsiteY3" fmla="*/ 572591 h 572591"/>
              <a:gd name="connsiteX4" fmla="*/ 0 w 12192000"/>
              <a:gd name="connsiteY4" fmla="*/ 0 h 572591"/>
              <a:gd name="connsiteX0" fmla="*/ 0 w 12192000"/>
              <a:gd name="connsiteY0" fmla="*/ 0 h 572591"/>
              <a:gd name="connsiteX1" fmla="*/ 9725025 w 12192000"/>
              <a:gd name="connsiteY1" fmla="*/ 3175 h 572591"/>
              <a:gd name="connsiteX2" fmla="*/ 12192000 w 12192000"/>
              <a:gd name="connsiteY2" fmla="*/ 0 h 572591"/>
              <a:gd name="connsiteX3" fmla="*/ 12192000 w 12192000"/>
              <a:gd name="connsiteY3" fmla="*/ 572591 h 572591"/>
              <a:gd name="connsiteX4" fmla="*/ 0 w 12192000"/>
              <a:gd name="connsiteY4" fmla="*/ 572591 h 572591"/>
              <a:gd name="connsiteX5" fmla="*/ 0 w 12192000"/>
              <a:gd name="connsiteY5" fmla="*/ 0 h 572591"/>
              <a:gd name="connsiteX0" fmla="*/ 0 w 12192000"/>
              <a:gd name="connsiteY0" fmla="*/ 41371 h 613962"/>
              <a:gd name="connsiteX1" fmla="*/ 9725025 w 12192000"/>
              <a:gd name="connsiteY1" fmla="*/ 44546 h 613962"/>
              <a:gd name="connsiteX2" fmla="*/ 12192000 w 12192000"/>
              <a:gd name="connsiteY2" fmla="*/ 41371 h 613962"/>
              <a:gd name="connsiteX3" fmla="*/ 12192000 w 12192000"/>
              <a:gd name="connsiteY3" fmla="*/ 613962 h 613962"/>
              <a:gd name="connsiteX4" fmla="*/ 0 w 12192000"/>
              <a:gd name="connsiteY4" fmla="*/ 613962 h 613962"/>
              <a:gd name="connsiteX5" fmla="*/ 0 w 12192000"/>
              <a:gd name="connsiteY5" fmla="*/ 41371 h 613962"/>
              <a:gd name="connsiteX0" fmla="*/ 0 w 12192000"/>
              <a:gd name="connsiteY0" fmla="*/ 10588 h 583179"/>
              <a:gd name="connsiteX1" fmla="*/ 9753600 w 12192000"/>
              <a:gd name="connsiteY1" fmla="*/ 490013 h 583179"/>
              <a:gd name="connsiteX2" fmla="*/ 12192000 w 12192000"/>
              <a:gd name="connsiteY2" fmla="*/ 10588 h 583179"/>
              <a:gd name="connsiteX3" fmla="*/ 12192000 w 12192000"/>
              <a:gd name="connsiteY3" fmla="*/ 583179 h 583179"/>
              <a:gd name="connsiteX4" fmla="*/ 0 w 12192000"/>
              <a:gd name="connsiteY4" fmla="*/ 583179 h 583179"/>
              <a:gd name="connsiteX5" fmla="*/ 0 w 12192000"/>
              <a:gd name="connsiteY5" fmla="*/ 10588 h 583179"/>
              <a:gd name="connsiteX0" fmla="*/ 0 w 12192000"/>
              <a:gd name="connsiteY0" fmla="*/ 11728 h 584319"/>
              <a:gd name="connsiteX1" fmla="*/ 7515225 w 12192000"/>
              <a:gd name="connsiteY1" fmla="*/ 395903 h 584319"/>
              <a:gd name="connsiteX2" fmla="*/ 9753600 w 12192000"/>
              <a:gd name="connsiteY2" fmla="*/ 491153 h 584319"/>
              <a:gd name="connsiteX3" fmla="*/ 12192000 w 12192000"/>
              <a:gd name="connsiteY3" fmla="*/ 11728 h 584319"/>
              <a:gd name="connsiteX4" fmla="*/ 12192000 w 12192000"/>
              <a:gd name="connsiteY4" fmla="*/ 584319 h 584319"/>
              <a:gd name="connsiteX5" fmla="*/ 0 w 12192000"/>
              <a:gd name="connsiteY5" fmla="*/ 584319 h 584319"/>
              <a:gd name="connsiteX6" fmla="*/ 0 w 12192000"/>
              <a:gd name="connsiteY6" fmla="*/ 11728 h 584319"/>
              <a:gd name="connsiteX0" fmla="*/ 0 w 12192000"/>
              <a:gd name="connsiteY0" fmla="*/ 10941 h 583532"/>
              <a:gd name="connsiteX1" fmla="*/ 7515225 w 12192000"/>
              <a:gd name="connsiteY1" fmla="*/ 137941 h 583532"/>
              <a:gd name="connsiteX2" fmla="*/ 9753600 w 12192000"/>
              <a:gd name="connsiteY2" fmla="*/ 490366 h 583532"/>
              <a:gd name="connsiteX3" fmla="*/ 12192000 w 12192000"/>
              <a:gd name="connsiteY3" fmla="*/ 10941 h 583532"/>
              <a:gd name="connsiteX4" fmla="*/ 12192000 w 12192000"/>
              <a:gd name="connsiteY4" fmla="*/ 583532 h 583532"/>
              <a:gd name="connsiteX5" fmla="*/ 0 w 12192000"/>
              <a:gd name="connsiteY5" fmla="*/ 583532 h 583532"/>
              <a:gd name="connsiteX6" fmla="*/ 0 w 12192000"/>
              <a:gd name="connsiteY6" fmla="*/ 10941 h 583532"/>
              <a:gd name="connsiteX0" fmla="*/ 0 w 12192000"/>
              <a:gd name="connsiteY0" fmla="*/ 10941 h 583532"/>
              <a:gd name="connsiteX1" fmla="*/ 3746500 w 12192000"/>
              <a:gd name="connsiteY1" fmla="*/ 99840 h 583532"/>
              <a:gd name="connsiteX2" fmla="*/ 7515225 w 12192000"/>
              <a:gd name="connsiteY2" fmla="*/ 137941 h 583532"/>
              <a:gd name="connsiteX3" fmla="*/ 9753600 w 12192000"/>
              <a:gd name="connsiteY3" fmla="*/ 490366 h 583532"/>
              <a:gd name="connsiteX4" fmla="*/ 12192000 w 12192000"/>
              <a:gd name="connsiteY4" fmla="*/ 10941 h 583532"/>
              <a:gd name="connsiteX5" fmla="*/ 12192000 w 12192000"/>
              <a:gd name="connsiteY5" fmla="*/ 583532 h 583532"/>
              <a:gd name="connsiteX6" fmla="*/ 0 w 12192000"/>
              <a:gd name="connsiteY6" fmla="*/ 583532 h 583532"/>
              <a:gd name="connsiteX7" fmla="*/ 0 w 12192000"/>
              <a:gd name="connsiteY7" fmla="*/ 10941 h 583532"/>
              <a:gd name="connsiteX0" fmla="*/ 0 w 12192000"/>
              <a:gd name="connsiteY0" fmla="*/ 10941 h 607840"/>
              <a:gd name="connsiteX1" fmla="*/ 3771900 w 12192000"/>
              <a:gd name="connsiteY1" fmla="*/ 607840 h 607840"/>
              <a:gd name="connsiteX2" fmla="*/ 7515225 w 12192000"/>
              <a:gd name="connsiteY2" fmla="*/ 137941 h 607840"/>
              <a:gd name="connsiteX3" fmla="*/ 9753600 w 12192000"/>
              <a:gd name="connsiteY3" fmla="*/ 490366 h 607840"/>
              <a:gd name="connsiteX4" fmla="*/ 12192000 w 12192000"/>
              <a:gd name="connsiteY4" fmla="*/ 10941 h 607840"/>
              <a:gd name="connsiteX5" fmla="*/ 12192000 w 12192000"/>
              <a:gd name="connsiteY5" fmla="*/ 583532 h 607840"/>
              <a:gd name="connsiteX6" fmla="*/ 0 w 12192000"/>
              <a:gd name="connsiteY6" fmla="*/ 583532 h 607840"/>
              <a:gd name="connsiteX7" fmla="*/ 0 w 12192000"/>
              <a:gd name="connsiteY7" fmla="*/ 10941 h 607840"/>
              <a:gd name="connsiteX0" fmla="*/ 0 w 12192000"/>
              <a:gd name="connsiteY0" fmla="*/ 10941 h 608531"/>
              <a:gd name="connsiteX1" fmla="*/ 3771900 w 12192000"/>
              <a:gd name="connsiteY1" fmla="*/ 607840 h 608531"/>
              <a:gd name="connsiteX2" fmla="*/ 7515225 w 12192000"/>
              <a:gd name="connsiteY2" fmla="*/ 137941 h 608531"/>
              <a:gd name="connsiteX3" fmla="*/ 9753600 w 12192000"/>
              <a:gd name="connsiteY3" fmla="*/ 490366 h 608531"/>
              <a:gd name="connsiteX4" fmla="*/ 12192000 w 12192000"/>
              <a:gd name="connsiteY4" fmla="*/ 10941 h 608531"/>
              <a:gd name="connsiteX5" fmla="*/ 12192000 w 12192000"/>
              <a:gd name="connsiteY5" fmla="*/ 583532 h 608531"/>
              <a:gd name="connsiteX6" fmla="*/ 0 w 12192000"/>
              <a:gd name="connsiteY6" fmla="*/ 583532 h 608531"/>
              <a:gd name="connsiteX7" fmla="*/ 0 w 12192000"/>
              <a:gd name="connsiteY7" fmla="*/ 10941 h 608531"/>
              <a:gd name="connsiteX0" fmla="*/ 0 w 12192000"/>
              <a:gd name="connsiteY0" fmla="*/ 10941 h 671951"/>
              <a:gd name="connsiteX1" fmla="*/ 3784600 w 12192000"/>
              <a:gd name="connsiteY1" fmla="*/ 671340 h 671951"/>
              <a:gd name="connsiteX2" fmla="*/ 7515225 w 12192000"/>
              <a:gd name="connsiteY2" fmla="*/ 137941 h 671951"/>
              <a:gd name="connsiteX3" fmla="*/ 9753600 w 12192000"/>
              <a:gd name="connsiteY3" fmla="*/ 490366 h 671951"/>
              <a:gd name="connsiteX4" fmla="*/ 12192000 w 12192000"/>
              <a:gd name="connsiteY4" fmla="*/ 10941 h 671951"/>
              <a:gd name="connsiteX5" fmla="*/ 12192000 w 12192000"/>
              <a:gd name="connsiteY5" fmla="*/ 583532 h 671951"/>
              <a:gd name="connsiteX6" fmla="*/ 0 w 12192000"/>
              <a:gd name="connsiteY6" fmla="*/ 583532 h 671951"/>
              <a:gd name="connsiteX7" fmla="*/ 0 w 12192000"/>
              <a:gd name="connsiteY7" fmla="*/ 10941 h 671951"/>
              <a:gd name="connsiteX0" fmla="*/ 0 w 12192000"/>
              <a:gd name="connsiteY0" fmla="*/ 10797 h 671402"/>
              <a:gd name="connsiteX1" fmla="*/ 3784600 w 12192000"/>
              <a:gd name="connsiteY1" fmla="*/ 671196 h 671402"/>
              <a:gd name="connsiteX2" fmla="*/ 7286625 w 12192000"/>
              <a:gd name="connsiteY2" fmla="*/ 86997 h 671402"/>
              <a:gd name="connsiteX3" fmla="*/ 9753600 w 12192000"/>
              <a:gd name="connsiteY3" fmla="*/ 490222 h 671402"/>
              <a:gd name="connsiteX4" fmla="*/ 12192000 w 12192000"/>
              <a:gd name="connsiteY4" fmla="*/ 10797 h 671402"/>
              <a:gd name="connsiteX5" fmla="*/ 12192000 w 12192000"/>
              <a:gd name="connsiteY5" fmla="*/ 583388 h 671402"/>
              <a:gd name="connsiteX6" fmla="*/ 0 w 12192000"/>
              <a:gd name="connsiteY6" fmla="*/ 583388 h 671402"/>
              <a:gd name="connsiteX7" fmla="*/ 0 w 12192000"/>
              <a:gd name="connsiteY7" fmla="*/ 10797 h 671402"/>
              <a:gd name="connsiteX0" fmla="*/ 0 w 12192000"/>
              <a:gd name="connsiteY0" fmla="*/ 0 h 660605"/>
              <a:gd name="connsiteX1" fmla="*/ 3784600 w 12192000"/>
              <a:gd name="connsiteY1" fmla="*/ 660399 h 660605"/>
              <a:gd name="connsiteX2" fmla="*/ 7286625 w 12192000"/>
              <a:gd name="connsiteY2" fmla="*/ 76200 h 660605"/>
              <a:gd name="connsiteX3" fmla="*/ 9753600 w 12192000"/>
              <a:gd name="connsiteY3" fmla="*/ 479425 h 660605"/>
              <a:gd name="connsiteX4" fmla="*/ 12192000 w 12192000"/>
              <a:gd name="connsiteY4" fmla="*/ 215900 h 660605"/>
              <a:gd name="connsiteX5" fmla="*/ 12192000 w 12192000"/>
              <a:gd name="connsiteY5" fmla="*/ 572591 h 660605"/>
              <a:gd name="connsiteX6" fmla="*/ 0 w 12192000"/>
              <a:gd name="connsiteY6" fmla="*/ 572591 h 660605"/>
              <a:gd name="connsiteX7" fmla="*/ 0 w 12192000"/>
              <a:gd name="connsiteY7" fmla="*/ 0 h 660605"/>
              <a:gd name="connsiteX0" fmla="*/ 0 w 12192000"/>
              <a:gd name="connsiteY0" fmla="*/ 0 h 660605"/>
              <a:gd name="connsiteX1" fmla="*/ 3784600 w 12192000"/>
              <a:gd name="connsiteY1" fmla="*/ 660399 h 660605"/>
              <a:gd name="connsiteX2" fmla="*/ 7286625 w 12192000"/>
              <a:gd name="connsiteY2" fmla="*/ 76200 h 660605"/>
              <a:gd name="connsiteX3" fmla="*/ 9753600 w 12192000"/>
              <a:gd name="connsiteY3" fmla="*/ 479425 h 660605"/>
              <a:gd name="connsiteX4" fmla="*/ 12192000 w 12192000"/>
              <a:gd name="connsiteY4" fmla="*/ 215900 h 660605"/>
              <a:gd name="connsiteX5" fmla="*/ 12192000 w 12192000"/>
              <a:gd name="connsiteY5" fmla="*/ 572591 h 660605"/>
              <a:gd name="connsiteX6" fmla="*/ 0 w 12192000"/>
              <a:gd name="connsiteY6" fmla="*/ 572591 h 660605"/>
              <a:gd name="connsiteX7" fmla="*/ 0 w 12192000"/>
              <a:gd name="connsiteY7" fmla="*/ 0 h 660605"/>
              <a:gd name="connsiteX0" fmla="*/ 0 w 12192000"/>
              <a:gd name="connsiteY0" fmla="*/ 0 h 660605"/>
              <a:gd name="connsiteX1" fmla="*/ 3784600 w 12192000"/>
              <a:gd name="connsiteY1" fmla="*/ 660399 h 660605"/>
              <a:gd name="connsiteX2" fmla="*/ 7286625 w 12192000"/>
              <a:gd name="connsiteY2" fmla="*/ 76200 h 660605"/>
              <a:gd name="connsiteX3" fmla="*/ 9753600 w 12192000"/>
              <a:gd name="connsiteY3" fmla="*/ 479425 h 660605"/>
              <a:gd name="connsiteX4" fmla="*/ 12192000 w 12192000"/>
              <a:gd name="connsiteY4" fmla="*/ 215900 h 660605"/>
              <a:gd name="connsiteX5" fmla="*/ 12192000 w 12192000"/>
              <a:gd name="connsiteY5" fmla="*/ 572591 h 660605"/>
              <a:gd name="connsiteX6" fmla="*/ 0 w 12192000"/>
              <a:gd name="connsiteY6" fmla="*/ 572591 h 660605"/>
              <a:gd name="connsiteX7" fmla="*/ 0 w 12192000"/>
              <a:gd name="connsiteY7" fmla="*/ 0 h 660605"/>
              <a:gd name="connsiteX0" fmla="*/ 0 w 12192000"/>
              <a:gd name="connsiteY0" fmla="*/ 70815 h 731420"/>
              <a:gd name="connsiteX1" fmla="*/ 3784600 w 12192000"/>
              <a:gd name="connsiteY1" fmla="*/ 731214 h 731420"/>
              <a:gd name="connsiteX2" fmla="*/ 7286625 w 12192000"/>
              <a:gd name="connsiteY2" fmla="*/ 147015 h 731420"/>
              <a:gd name="connsiteX3" fmla="*/ 9753600 w 12192000"/>
              <a:gd name="connsiteY3" fmla="*/ 550240 h 731420"/>
              <a:gd name="connsiteX4" fmla="*/ 12192000 w 12192000"/>
              <a:gd name="connsiteY4" fmla="*/ 286715 h 731420"/>
              <a:gd name="connsiteX5" fmla="*/ 12192000 w 12192000"/>
              <a:gd name="connsiteY5" fmla="*/ 643406 h 731420"/>
              <a:gd name="connsiteX6" fmla="*/ 0 w 12192000"/>
              <a:gd name="connsiteY6" fmla="*/ 643406 h 731420"/>
              <a:gd name="connsiteX7" fmla="*/ 0 w 12192000"/>
              <a:gd name="connsiteY7" fmla="*/ 70815 h 731420"/>
              <a:gd name="connsiteX0" fmla="*/ 0 w 12192000"/>
              <a:gd name="connsiteY0" fmla="*/ 70815 h 731420"/>
              <a:gd name="connsiteX1" fmla="*/ 3784600 w 12192000"/>
              <a:gd name="connsiteY1" fmla="*/ 731214 h 731420"/>
              <a:gd name="connsiteX2" fmla="*/ 7286625 w 12192000"/>
              <a:gd name="connsiteY2" fmla="*/ 147015 h 731420"/>
              <a:gd name="connsiteX3" fmla="*/ 9753600 w 12192000"/>
              <a:gd name="connsiteY3" fmla="*/ 550240 h 731420"/>
              <a:gd name="connsiteX4" fmla="*/ 12192000 w 12192000"/>
              <a:gd name="connsiteY4" fmla="*/ 286715 h 731420"/>
              <a:gd name="connsiteX5" fmla="*/ 12192000 w 12192000"/>
              <a:gd name="connsiteY5" fmla="*/ 643406 h 731420"/>
              <a:gd name="connsiteX6" fmla="*/ 0 w 12192000"/>
              <a:gd name="connsiteY6" fmla="*/ 643406 h 731420"/>
              <a:gd name="connsiteX7" fmla="*/ 0 w 12192000"/>
              <a:gd name="connsiteY7" fmla="*/ 70815 h 731420"/>
              <a:gd name="connsiteX0" fmla="*/ 0 w 12192000"/>
              <a:gd name="connsiteY0" fmla="*/ 86026 h 658617"/>
              <a:gd name="connsiteX1" fmla="*/ 3835400 w 12192000"/>
              <a:gd name="connsiteY1" fmla="*/ 530525 h 658617"/>
              <a:gd name="connsiteX2" fmla="*/ 7286625 w 12192000"/>
              <a:gd name="connsiteY2" fmla="*/ 162226 h 658617"/>
              <a:gd name="connsiteX3" fmla="*/ 9753600 w 12192000"/>
              <a:gd name="connsiteY3" fmla="*/ 565451 h 658617"/>
              <a:gd name="connsiteX4" fmla="*/ 12192000 w 12192000"/>
              <a:gd name="connsiteY4" fmla="*/ 301926 h 658617"/>
              <a:gd name="connsiteX5" fmla="*/ 12192000 w 12192000"/>
              <a:gd name="connsiteY5" fmla="*/ 658617 h 658617"/>
              <a:gd name="connsiteX6" fmla="*/ 0 w 12192000"/>
              <a:gd name="connsiteY6" fmla="*/ 658617 h 658617"/>
              <a:gd name="connsiteX7" fmla="*/ 0 w 12192000"/>
              <a:gd name="connsiteY7" fmla="*/ 86026 h 658617"/>
              <a:gd name="connsiteX0" fmla="*/ 0 w 12192000"/>
              <a:gd name="connsiteY0" fmla="*/ 79968 h 652559"/>
              <a:gd name="connsiteX1" fmla="*/ 3835400 w 12192000"/>
              <a:gd name="connsiteY1" fmla="*/ 600667 h 652559"/>
              <a:gd name="connsiteX2" fmla="*/ 7286625 w 12192000"/>
              <a:gd name="connsiteY2" fmla="*/ 156168 h 652559"/>
              <a:gd name="connsiteX3" fmla="*/ 9753600 w 12192000"/>
              <a:gd name="connsiteY3" fmla="*/ 559393 h 652559"/>
              <a:gd name="connsiteX4" fmla="*/ 12192000 w 12192000"/>
              <a:gd name="connsiteY4" fmla="*/ 295868 h 652559"/>
              <a:gd name="connsiteX5" fmla="*/ 12192000 w 12192000"/>
              <a:gd name="connsiteY5" fmla="*/ 652559 h 652559"/>
              <a:gd name="connsiteX6" fmla="*/ 0 w 12192000"/>
              <a:gd name="connsiteY6" fmla="*/ 652559 h 652559"/>
              <a:gd name="connsiteX7" fmla="*/ 0 w 12192000"/>
              <a:gd name="connsiteY7" fmla="*/ 79968 h 652559"/>
              <a:gd name="connsiteX0" fmla="*/ 0 w 12192000"/>
              <a:gd name="connsiteY0" fmla="*/ 78953 h 651544"/>
              <a:gd name="connsiteX1" fmla="*/ 3835400 w 12192000"/>
              <a:gd name="connsiteY1" fmla="*/ 599652 h 651544"/>
              <a:gd name="connsiteX2" fmla="*/ 7286625 w 12192000"/>
              <a:gd name="connsiteY2" fmla="*/ 66253 h 651544"/>
              <a:gd name="connsiteX3" fmla="*/ 9753600 w 12192000"/>
              <a:gd name="connsiteY3" fmla="*/ 558378 h 651544"/>
              <a:gd name="connsiteX4" fmla="*/ 12192000 w 12192000"/>
              <a:gd name="connsiteY4" fmla="*/ 294853 h 651544"/>
              <a:gd name="connsiteX5" fmla="*/ 12192000 w 12192000"/>
              <a:gd name="connsiteY5" fmla="*/ 651544 h 651544"/>
              <a:gd name="connsiteX6" fmla="*/ 0 w 12192000"/>
              <a:gd name="connsiteY6" fmla="*/ 651544 h 651544"/>
              <a:gd name="connsiteX7" fmla="*/ 0 w 12192000"/>
              <a:gd name="connsiteY7" fmla="*/ 78953 h 651544"/>
              <a:gd name="connsiteX0" fmla="*/ 0 w 12192000"/>
              <a:gd name="connsiteY0" fmla="*/ 78953 h 651544"/>
              <a:gd name="connsiteX1" fmla="*/ 3835400 w 12192000"/>
              <a:gd name="connsiteY1" fmla="*/ 599652 h 651544"/>
              <a:gd name="connsiteX2" fmla="*/ 7286625 w 12192000"/>
              <a:gd name="connsiteY2" fmla="*/ 66253 h 651544"/>
              <a:gd name="connsiteX3" fmla="*/ 9740900 w 12192000"/>
              <a:gd name="connsiteY3" fmla="*/ 456778 h 651544"/>
              <a:gd name="connsiteX4" fmla="*/ 12192000 w 12192000"/>
              <a:gd name="connsiteY4" fmla="*/ 294853 h 651544"/>
              <a:gd name="connsiteX5" fmla="*/ 12192000 w 12192000"/>
              <a:gd name="connsiteY5" fmla="*/ 651544 h 651544"/>
              <a:gd name="connsiteX6" fmla="*/ 0 w 12192000"/>
              <a:gd name="connsiteY6" fmla="*/ 651544 h 651544"/>
              <a:gd name="connsiteX7" fmla="*/ 0 w 12192000"/>
              <a:gd name="connsiteY7" fmla="*/ 78953 h 651544"/>
              <a:gd name="connsiteX0" fmla="*/ 0 w 12192000"/>
              <a:gd name="connsiteY0" fmla="*/ 78953 h 651544"/>
              <a:gd name="connsiteX1" fmla="*/ 3835400 w 12192000"/>
              <a:gd name="connsiteY1" fmla="*/ 599652 h 651544"/>
              <a:gd name="connsiteX2" fmla="*/ 7286625 w 12192000"/>
              <a:gd name="connsiteY2" fmla="*/ 66253 h 651544"/>
              <a:gd name="connsiteX3" fmla="*/ 9740900 w 12192000"/>
              <a:gd name="connsiteY3" fmla="*/ 456778 h 651544"/>
              <a:gd name="connsiteX4" fmla="*/ 12192000 w 12192000"/>
              <a:gd name="connsiteY4" fmla="*/ 294853 h 651544"/>
              <a:gd name="connsiteX5" fmla="*/ 12192000 w 12192000"/>
              <a:gd name="connsiteY5" fmla="*/ 651544 h 651544"/>
              <a:gd name="connsiteX6" fmla="*/ 0 w 12192000"/>
              <a:gd name="connsiteY6" fmla="*/ 651544 h 651544"/>
              <a:gd name="connsiteX7" fmla="*/ 0 w 12192000"/>
              <a:gd name="connsiteY7" fmla="*/ 78953 h 65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1544">
                <a:moveTo>
                  <a:pt x="0" y="78953"/>
                </a:moveTo>
                <a:cubicBezTo>
                  <a:pt x="755650" y="-259896"/>
                  <a:pt x="2620963" y="601769"/>
                  <a:pt x="3835400" y="599652"/>
                </a:cubicBezTo>
                <a:cubicBezTo>
                  <a:pt x="5049837" y="597535"/>
                  <a:pt x="6289675" y="85832"/>
                  <a:pt x="7286625" y="66253"/>
                </a:cubicBezTo>
                <a:cubicBezTo>
                  <a:pt x="8912225" y="146157"/>
                  <a:pt x="8923337" y="418678"/>
                  <a:pt x="9740900" y="456778"/>
                </a:cubicBezTo>
                <a:cubicBezTo>
                  <a:pt x="10558463" y="494878"/>
                  <a:pt x="10968038" y="-231850"/>
                  <a:pt x="12192000" y="294853"/>
                </a:cubicBezTo>
                <a:lnTo>
                  <a:pt x="12192000" y="651544"/>
                </a:lnTo>
                <a:lnTo>
                  <a:pt x="0" y="651544"/>
                </a:lnTo>
                <a:lnTo>
                  <a:pt x="0" y="78953"/>
                </a:lnTo>
                <a:close/>
              </a:path>
            </a:pathLst>
          </a:custGeom>
          <a:solidFill>
            <a:srgbClr val="FCD2D4"/>
          </a:solidFill>
          <a:ln>
            <a:noFill/>
          </a:ln>
          <a:effectLst>
            <a:outerShdw blurRad="50800" dist="38100" dir="16200000" rotWithShape="0">
              <a:srgbClr val="DF5F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4" name="矩形 28">
            <a:extLst>
              <a:ext uri="{FF2B5EF4-FFF2-40B4-BE49-F238E27FC236}">
                <a16:creationId xmlns:a16="http://schemas.microsoft.com/office/drawing/2014/main" id="{25065DF6-9176-4024-97BE-14F47F061B1D}"/>
              </a:ext>
            </a:extLst>
          </p:cNvPr>
          <p:cNvSpPr/>
          <p:nvPr userDrawn="1"/>
        </p:nvSpPr>
        <p:spPr>
          <a:xfrm>
            <a:off x="-19050" y="9199087"/>
            <a:ext cx="18307050" cy="1087916"/>
          </a:xfrm>
          <a:custGeom>
            <a:avLst/>
            <a:gdLst>
              <a:gd name="connsiteX0" fmla="*/ 0 w 12192000"/>
              <a:gd name="connsiteY0" fmla="*/ 0 h 673100"/>
              <a:gd name="connsiteX1" fmla="*/ 12192000 w 12192000"/>
              <a:gd name="connsiteY1" fmla="*/ 0 h 673100"/>
              <a:gd name="connsiteX2" fmla="*/ 12192000 w 12192000"/>
              <a:gd name="connsiteY2" fmla="*/ 673100 h 673100"/>
              <a:gd name="connsiteX3" fmla="*/ 0 w 12192000"/>
              <a:gd name="connsiteY3" fmla="*/ 673100 h 673100"/>
              <a:gd name="connsiteX4" fmla="*/ 0 w 12192000"/>
              <a:gd name="connsiteY4" fmla="*/ 0 h 673100"/>
              <a:gd name="connsiteX0" fmla="*/ 0 w 12192000"/>
              <a:gd name="connsiteY0" fmla="*/ 12700 h 685800"/>
              <a:gd name="connsiteX1" fmla="*/ 8483600 w 12192000"/>
              <a:gd name="connsiteY1" fmla="*/ 0 h 685800"/>
              <a:gd name="connsiteX2" fmla="*/ 12192000 w 12192000"/>
              <a:gd name="connsiteY2" fmla="*/ 12700 h 685800"/>
              <a:gd name="connsiteX3" fmla="*/ 12192000 w 12192000"/>
              <a:gd name="connsiteY3" fmla="*/ 685800 h 685800"/>
              <a:gd name="connsiteX4" fmla="*/ 0 w 12192000"/>
              <a:gd name="connsiteY4" fmla="*/ 685800 h 685800"/>
              <a:gd name="connsiteX5" fmla="*/ 0 w 12192000"/>
              <a:gd name="connsiteY5" fmla="*/ 12700 h 685800"/>
              <a:gd name="connsiteX0" fmla="*/ 0 w 12192000"/>
              <a:gd name="connsiteY0" fmla="*/ 54315 h 727415"/>
              <a:gd name="connsiteX1" fmla="*/ 8483600 w 12192000"/>
              <a:gd name="connsiteY1" fmla="*/ 41615 h 727415"/>
              <a:gd name="connsiteX2" fmla="*/ 12192000 w 12192000"/>
              <a:gd name="connsiteY2" fmla="*/ 54315 h 727415"/>
              <a:gd name="connsiteX3" fmla="*/ 12192000 w 12192000"/>
              <a:gd name="connsiteY3" fmla="*/ 727415 h 727415"/>
              <a:gd name="connsiteX4" fmla="*/ 0 w 12192000"/>
              <a:gd name="connsiteY4" fmla="*/ 727415 h 727415"/>
              <a:gd name="connsiteX5" fmla="*/ 0 w 12192000"/>
              <a:gd name="connsiteY5" fmla="*/ 54315 h 727415"/>
              <a:gd name="connsiteX0" fmla="*/ 0 w 12192000"/>
              <a:gd name="connsiteY0" fmla="*/ 11510 h 684610"/>
              <a:gd name="connsiteX1" fmla="*/ 8496300 w 12192000"/>
              <a:gd name="connsiteY1" fmla="*/ 671910 h 684610"/>
              <a:gd name="connsiteX2" fmla="*/ 12192000 w 12192000"/>
              <a:gd name="connsiteY2" fmla="*/ 11510 h 684610"/>
              <a:gd name="connsiteX3" fmla="*/ 12192000 w 12192000"/>
              <a:gd name="connsiteY3" fmla="*/ 684610 h 684610"/>
              <a:gd name="connsiteX4" fmla="*/ 0 w 12192000"/>
              <a:gd name="connsiteY4" fmla="*/ 684610 h 684610"/>
              <a:gd name="connsiteX5" fmla="*/ 0 w 12192000"/>
              <a:gd name="connsiteY5" fmla="*/ 11510 h 684610"/>
              <a:gd name="connsiteX0" fmla="*/ 0 w 12192000"/>
              <a:gd name="connsiteY0" fmla="*/ 51896 h 724996"/>
              <a:gd name="connsiteX1" fmla="*/ 8496300 w 12192000"/>
              <a:gd name="connsiteY1" fmla="*/ 712296 h 724996"/>
              <a:gd name="connsiteX2" fmla="*/ 12192000 w 12192000"/>
              <a:gd name="connsiteY2" fmla="*/ 51896 h 724996"/>
              <a:gd name="connsiteX3" fmla="*/ 12192000 w 12192000"/>
              <a:gd name="connsiteY3" fmla="*/ 724996 h 724996"/>
              <a:gd name="connsiteX4" fmla="*/ 0 w 12192000"/>
              <a:gd name="connsiteY4" fmla="*/ 724996 h 724996"/>
              <a:gd name="connsiteX5" fmla="*/ 0 w 12192000"/>
              <a:gd name="connsiteY5" fmla="*/ 51896 h 724996"/>
              <a:gd name="connsiteX0" fmla="*/ 0 w 12192000"/>
              <a:gd name="connsiteY0" fmla="*/ 53030 h 726130"/>
              <a:gd name="connsiteX1" fmla="*/ 2540000 w 12192000"/>
              <a:gd name="connsiteY1" fmla="*/ 205430 h 726130"/>
              <a:gd name="connsiteX2" fmla="*/ 8496300 w 12192000"/>
              <a:gd name="connsiteY2" fmla="*/ 713430 h 726130"/>
              <a:gd name="connsiteX3" fmla="*/ 12192000 w 12192000"/>
              <a:gd name="connsiteY3" fmla="*/ 53030 h 726130"/>
              <a:gd name="connsiteX4" fmla="*/ 12192000 w 12192000"/>
              <a:gd name="connsiteY4" fmla="*/ 726130 h 726130"/>
              <a:gd name="connsiteX5" fmla="*/ 0 w 12192000"/>
              <a:gd name="connsiteY5" fmla="*/ 726130 h 726130"/>
              <a:gd name="connsiteX6" fmla="*/ 0 w 12192000"/>
              <a:gd name="connsiteY6" fmla="*/ 53030 h 726130"/>
              <a:gd name="connsiteX0" fmla="*/ 0 w 12192000"/>
              <a:gd name="connsiteY0" fmla="*/ 53030 h 726130"/>
              <a:gd name="connsiteX1" fmla="*/ 2540000 w 12192000"/>
              <a:gd name="connsiteY1" fmla="*/ 205430 h 726130"/>
              <a:gd name="connsiteX2" fmla="*/ 8496300 w 12192000"/>
              <a:gd name="connsiteY2" fmla="*/ 713430 h 726130"/>
              <a:gd name="connsiteX3" fmla="*/ 12192000 w 12192000"/>
              <a:gd name="connsiteY3" fmla="*/ 53030 h 726130"/>
              <a:gd name="connsiteX4" fmla="*/ 12192000 w 12192000"/>
              <a:gd name="connsiteY4" fmla="*/ 726130 h 726130"/>
              <a:gd name="connsiteX5" fmla="*/ 0 w 12192000"/>
              <a:gd name="connsiteY5" fmla="*/ 726130 h 726130"/>
              <a:gd name="connsiteX6" fmla="*/ 0 w 12192000"/>
              <a:gd name="connsiteY6" fmla="*/ 53030 h 726130"/>
              <a:gd name="connsiteX0" fmla="*/ 0 w 12192000"/>
              <a:gd name="connsiteY0" fmla="*/ 55653 h 739014"/>
              <a:gd name="connsiteX1" fmla="*/ 2616200 w 12192000"/>
              <a:gd name="connsiteY1" fmla="*/ 538253 h 739014"/>
              <a:gd name="connsiteX2" fmla="*/ 8496300 w 12192000"/>
              <a:gd name="connsiteY2" fmla="*/ 716053 h 739014"/>
              <a:gd name="connsiteX3" fmla="*/ 12192000 w 12192000"/>
              <a:gd name="connsiteY3" fmla="*/ 55653 h 739014"/>
              <a:gd name="connsiteX4" fmla="*/ 12192000 w 12192000"/>
              <a:gd name="connsiteY4" fmla="*/ 728753 h 739014"/>
              <a:gd name="connsiteX5" fmla="*/ 0 w 12192000"/>
              <a:gd name="connsiteY5" fmla="*/ 728753 h 739014"/>
              <a:gd name="connsiteX6" fmla="*/ 0 w 12192000"/>
              <a:gd name="connsiteY6" fmla="*/ 55653 h 739014"/>
              <a:gd name="connsiteX0" fmla="*/ 0 w 12192000"/>
              <a:gd name="connsiteY0" fmla="*/ 56837 h 760353"/>
              <a:gd name="connsiteX1" fmla="*/ 2616200 w 12192000"/>
              <a:gd name="connsiteY1" fmla="*/ 539437 h 760353"/>
              <a:gd name="connsiteX2" fmla="*/ 4533900 w 12192000"/>
              <a:gd name="connsiteY2" fmla="*/ 679137 h 760353"/>
              <a:gd name="connsiteX3" fmla="*/ 8496300 w 12192000"/>
              <a:gd name="connsiteY3" fmla="*/ 717237 h 760353"/>
              <a:gd name="connsiteX4" fmla="*/ 12192000 w 12192000"/>
              <a:gd name="connsiteY4" fmla="*/ 56837 h 760353"/>
              <a:gd name="connsiteX5" fmla="*/ 12192000 w 12192000"/>
              <a:gd name="connsiteY5" fmla="*/ 729937 h 760353"/>
              <a:gd name="connsiteX6" fmla="*/ 0 w 12192000"/>
              <a:gd name="connsiteY6" fmla="*/ 729937 h 760353"/>
              <a:gd name="connsiteX7" fmla="*/ 0 w 12192000"/>
              <a:gd name="connsiteY7" fmla="*/ 56837 h 760353"/>
              <a:gd name="connsiteX0" fmla="*/ 0 w 12192000"/>
              <a:gd name="connsiteY0" fmla="*/ 52648 h 725748"/>
              <a:gd name="connsiteX1" fmla="*/ 2616200 w 12192000"/>
              <a:gd name="connsiteY1" fmla="*/ 535248 h 725748"/>
              <a:gd name="connsiteX2" fmla="*/ 4610100 w 12192000"/>
              <a:gd name="connsiteY2" fmla="*/ 154248 h 725748"/>
              <a:gd name="connsiteX3" fmla="*/ 8496300 w 12192000"/>
              <a:gd name="connsiteY3" fmla="*/ 713048 h 725748"/>
              <a:gd name="connsiteX4" fmla="*/ 12192000 w 12192000"/>
              <a:gd name="connsiteY4" fmla="*/ 52648 h 725748"/>
              <a:gd name="connsiteX5" fmla="*/ 12192000 w 12192000"/>
              <a:gd name="connsiteY5" fmla="*/ 725748 h 725748"/>
              <a:gd name="connsiteX6" fmla="*/ 0 w 12192000"/>
              <a:gd name="connsiteY6" fmla="*/ 725748 h 725748"/>
              <a:gd name="connsiteX7" fmla="*/ 0 w 12192000"/>
              <a:gd name="connsiteY7" fmla="*/ 52648 h 725748"/>
              <a:gd name="connsiteX0" fmla="*/ 0 w 12192000"/>
              <a:gd name="connsiteY0" fmla="*/ 52177 h 725277"/>
              <a:gd name="connsiteX1" fmla="*/ 2616200 w 12192000"/>
              <a:gd name="connsiteY1" fmla="*/ 534777 h 725277"/>
              <a:gd name="connsiteX2" fmla="*/ 5080000 w 12192000"/>
              <a:gd name="connsiteY2" fmla="*/ 90277 h 725277"/>
              <a:gd name="connsiteX3" fmla="*/ 8496300 w 12192000"/>
              <a:gd name="connsiteY3" fmla="*/ 712577 h 725277"/>
              <a:gd name="connsiteX4" fmla="*/ 12192000 w 12192000"/>
              <a:gd name="connsiteY4" fmla="*/ 52177 h 725277"/>
              <a:gd name="connsiteX5" fmla="*/ 12192000 w 12192000"/>
              <a:gd name="connsiteY5" fmla="*/ 725277 h 725277"/>
              <a:gd name="connsiteX6" fmla="*/ 0 w 12192000"/>
              <a:gd name="connsiteY6" fmla="*/ 725277 h 725277"/>
              <a:gd name="connsiteX7" fmla="*/ 0 w 12192000"/>
              <a:gd name="connsiteY7" fmla="*/ 52177 h 725277"/>
              <a:gd name="connsiteX0" fmla="*/ 0 w 12204700"/>
              <a:gd name="connsiteY0" fmla="*/ 306177 h 725277"/>
              <a:gd name="connsiteX1" fmla="*/ 2628900 w 12204700"/>
              <a:gd name="connsiteY1" fmla="*/ 534777 h 725277"/>
              <a:gd name="connsiteX2" fmla="*/ 5092700 w 12204700"/>
              <a:gd name="connsiteY2" fmla="*/ 90277 h 725277"/>
              <a:gd name="connsiteX3" fmla="*/ 8509000 w 12204700"/>
              <a:gd name="connsiteY3" fmla="*/ 712577 h 725277"/>
              <a:gd name="connsiteX4" fmla="*/ 12204700 w 12204700"/>
              <a:gd name="connsiteY4" fmla="*/ 52177 h 725277"/>
              <a:gd name="connsiteX5" fmla="*/ 12204700 w 12204700"/>
              <a:gd name="connsiteY5" fmla="*/ 725277 h 725277"/>
              <a:gd name="connsiteX6" fmla="*/ 12700 w 12204700"/>
              <a:gd name="connsiteY6" fmla="*/ 725277 h 725277"/>
              <a:gd name="connsiteX7" fmla="*/ 0 w 12204700"/>
              <a:gd name="connsiteY7" fmla="*/ 306177 h 725277"/>
              <a:gd name="connsiteX0" fmla="*/ 0 w 12204700"/>
              <a:gd name="connsiteY0" fmla="*/ 306177 h 725277"/>
              <a:gd name="connsiteX1" fmla="*/ 2628900 w 12204700"/>
              <a:gd name="connsiteY1" fmla="*/ 534777 h 725277"/>
              <a:gd name="connsiteX2" fmla="*/ 5092700 w 12204700"/>
              <a:gd name="connsiteY2" fmla="*/ 90277 h 725277"/>
              <a:gd name="connsiteX3" fmla="*/ 8509000 w 12204700"/>
              <a:gd name="connsiteY3" fmla="*/ 712577 h 725277"/>
              <a:gd name="connsiteX4" fmla="*/ 12204700 w 12204700"/>
              <a:gd name="connsiteY4" fmla="*/ 52177 h 725277"/>
              <a:gd name="connsiteX5" fmla="*/ 12204700 w 12204700"/>
              <a:gd name="connsiteY5" fmla="*/ 725277 h 725277"/>
              <a:gd name="connsiteX6" fmla="*/ 12700 w 12204700"/>
              <a:gd name="connsiteY6" fmla="*/ 725277 h 725277"/>
              <a:gd name="connsiteX7" fmla="*/ 0 w 12204700"/>
              <a:gd name="connsiteY7" fmla="*/ 306177 h 725277"/>
              <a:gd name="connsiteX0" fmla="*/ 0 w 12204700"/>
              <a:gd name="connsiteY0" fmla="*/ 306177 h 725277"/>
              <a:gd name="connsiteX1" fmla="*/ 2628900 w 12204700"/>
              <a:gd name="connsiteY1" fmla="*/ 534777 h 725277"/>
              <a:gd name="connsiteX2" fmla="*/ 5092700 w 12204700"/>
              <a:gd name="connsiteY2" fmla="*/ 90277 h 725277"/>
              <a:gd name="connsiteX3" fmla="*/ 8509000 w 12204700"/>
              <a:gd name="connsiteY3" fmla="*/ 712577 h 725277"/>
              <a:gd name="connsiteX4" fmla="*/ 12204700 w 12204700"/>
              <a:gd name="connsiteY4" fmla="*/ 52177 h 725277"/>
              <a:gd name="connsiteX5" fmla="*/ 12204700 w 12204700"/>
              <a:gd name="connsiteY5" fmla="*/ 725277 h 725277"/>
              <a:gd name="connsiteX6" fmla="*/ 12700 w 12204700"/>
              <a:gd name="connsiteY6" fmla="*/ 725277 h 725277"/>
              <a:gd name="connsiteX7" fmla="*/ 0 w 12204700"/>
              <a:gd name="connsiteY7" fmla="*/ 306177 h 72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725277">
                <a:moveTo>
                  <a:pt x="0" y="306177"/>
                </a:moveTo>
                <a:cubicBezTo>
                  <a:pt x="1248833" y="-250506"/>
                  <a:pt x="1780117" y="570760"/>
                  <a:pt x="2628900" y="534777"/>
                </a:cubicBezTo>
                <a:cubicBezTo>
                  <a:pt x="3477683" y="498794"/>
                  <a:pt x="4112683" y="60644"/>
                  <a:pt x="5092700" y="90277"/>
                </a:cubicBezTo>
                <a:cubicBezTo>
                  <a:pt x="6072717" y="119910"/>
                  <a:pt x="7323667" y="718927"/>
                  <a:pt x="8509000" y="712577"/>
                </a:cubicBezTo>
                <a:cubicBezTo>
                  <a:pt x="9694333" y="706227"/>
                  <a:pt x="11027833" y="-227223"/>
                  <a:pt x="12204700" y="52177"/>
                </a:cubicBezTo>
                <a:lnTo>
                  <a:pt x="12204700" y="725277"/>
                </a:lnTo>
                <a:lnTo>
                  <a:pt x="12700" y="725277"/>
                </a:lnTo>
                <a:lnTo>
                  <a:pt x="0" y="306177"/>
                </a:lnTo>
                <a:close/>
              </a:path>
            </a:pathLst>
          </a:custGeom>
          <a:solidFill>
            <a:srgbClr val="FCD2D4"/>
          </a:solidFill>
          <a:ln>
            <a:noFill/>
          </a:ln>
          <a:effectLst>
            <a:outerShdw blurRad="50800" dist="38100" dir="16200000" rotWithShape="0">
              <a:srgbClr val="DF5F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4288097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A6871-E730-4953-83B6-2D3579E34C0A}"/>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75B1EB88-51C0-4133-9DC5-62B7EBBF081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BA65093-E2AD-4398-92E7-55CF4F3E6EAA}"/>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54C2D06-AA54-4FA0-93A2-FFE70C90DB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3F6D67-E1DF-4993-9E62-5F8D80F07FE9}"/>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17334702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4268837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4D0E65-D075-4BA8-98B0-F9EDD05412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35F413-9985-4812-B927-FFE3E14236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3D3522-4CA7-47EA-9472-2B98F732952C}"/>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826EF52-A13B-4D6C-A639-098C23E642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E3644D-7D2C-43FD-B58C-5F7D6E58C2AE}"/>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13829506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53488C-1C73-4C91-B983-5BE2CD941FD6}"/>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7D48A51B-B018-444A-875B-145D4EA1D3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E9EA37F-BDBC-48AE-8CD9-0968822A4A12}"/>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27BA5664-7744-494C-B2C8-430F6CCD22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A07386-247E-46B7-B771-CA04235D1347}"/>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29885438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69454"/>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CC0D17-9601-4CCD-98CB-C0087061A3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34AFF7-089F-4301-8691-5627BB43079E}"/>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5A6C9FA-A44B-4C9F-9C2C-E151D5972E8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4841C8-42BF-47C9-BA0C-0F6F1156ABB0}"/>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D0D2CF7A-8073-44C0-84E2-59EE5C934D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AF3EB57-D10B-438A-B6F5-D433B880A577}"/>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3091660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83C8C-03E4-4C2E-A37F-0388DA0F58F2}"/>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DA61A8-CEA9-4DEB-B1FE-CB83E3320EA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5CF074-4113-4A6B-A9DF-1AAF73705846}"/>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2D8B186-398E-4917-ABE5-A88536CF6B9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0705CA-0F54-4EC6-9012-88AA18E19B10}"/>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EE21A1D-7DD7-41AC-A4A5-A7109B59A87D}"/>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87BDE4CB-EE6E-4614-96C5-50394CDDA5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7138794-6773-4BE3-82C3-142179745781}"/>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12106485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69D59-2A38-41AD-AD7D-4E69B4A1CEE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D60C408-1C68-42A7-9692-17F6F9380787}"/>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B2D16E00-A21A-48D9-B570-EFAE49EB3A6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9F35AD4-E2BE-4747-BBAF-1B433E5AE497}"/>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610183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86D1E-79FB-4C3C-A230-DB2C75C69037}"/>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D660D4C1-04B2-4FCF-BD2A-4A89784C651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6FB0611-BCC3-4646-933B-ADE2DE64D9F1}"/>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35306411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CD947-A3C7-49A6-81BC-1DD159E910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7F831969-4435-4E94-839A-C1B3B055D9B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0A1CC6E-ABC5-44D2-A34D-A6B486ADBE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942C17-4EC4-403E-975C-F130F8361B34}"/>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A3FB9C97-040A-4DE5-AB69-6D866B2967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E459E1-92D5-466C-BAA4-810A1AB4B5AC}"/>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21329963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9E082-87C4-4914-A9AA-C0AC4168D544}"/>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723ACE4-3056-4921-9CFE-8366E2A9CB5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3086403B-EBAA-4778-8A14-BF5DC429A6D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3E8D0E-9CB3-4C6B-8773-61958660691D}"/>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069A0368-7C7C-4C8F-BC7B-78C60F4930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CF5BCF-4524-462C-A882-6B438CD082EA}"/>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27443079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7E8EC9-FDA4-47FC-B674-21180F064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93319ED-B40B-4499-B9EC-B4B4D64D82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202448-7D24-43FD-A632-97753FC5CBC0}"/>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7902A32C-CC96-4E05-BBC8-BADB1B89B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656CAB-78C8-4BF3-B14B-DE338B32728D}"/>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25303176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507DC8-D299-4CF0-9E0B-879977055B51}"/>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C8886AA-4CB5-44CA-B84F-B920761A06DA}"/>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8E5F1A4-90A7-4E24-A60B-72E43759B5BD}"/>
              </a:ext>
            </a:extLst>
          </p:cNvPr>
          <p:cNvSpPr>
            <a:spLocks noGrp="1"/>
          </p:cNvSpPr>
          <p:nvPr>
            <p:ph type="dt" sz="half" idx="10"/>
          </p:nvPr>
        </p:nvSpPr>
        <p:spPr/>
        <p:txBody>
          <a:body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F3F66F7C-23EE-4BB7-99D6-493BF5580B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951457-D127-4330-A215-314F77C6EB64}"/>
              </a:ext>
            </a:extLst>
          </p:cNvPr>
          <p:cNvSpPr>
            <a:spLocks noGrp="1"/>
          </p:cNvSpPr>
          <p:nvPr>
            <p:ph type="sldNum" sz="quarter" idx="12"/>
          </p:nvPr>
        </p:nvSpPr>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26009588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ED86-3394-9496-4C1A-1051AD1EF08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5A15E3-75A8-9A1A-79E8-DE402C20BE2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924A786-9CA7-F795-93D0-14C8B5CAFB11}"/>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1CFC9F54-E47B-BEFB-E7C4-0CCA30C24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2F81-7D0B-4E5F-D39A-0A885ACB16FB}"/>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3822772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C7CF-A796-2FE4-C789-ED5FF7B8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3EEFD-E6A9-15CB-0D6C-BB303D3BF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4E89-5350-D437-B4F5-BAA390C682A7}"/>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C5320A5F-B039-779A-D7D1-ECB21AB22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74FF6-5C4C-E706-FEF1-97FBBB086911}"/>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351374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880106"/>
      </p:ext>
    </p:extLst>
  </p:cSld>
  <p:clrMapOvr>
    <a:masterClrMapping/>
  </p:clrMapOvr>
  <p:transition spd="slow" advTm="3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E69E-5E66-8C4C-7C78-F91F52E5F58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86E5A2D-4354-DD85-1C1E-395034D6C3B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A272F-8103-D1C8-DB31-17A4891379BA}"/>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5C327091-2F9A-2C71-0710-BA28EE807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138AB-DB84-7465-30FB-0A0A83587DBF}"/>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1152505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7F39-A6D7-6997-2B9E-EA03D1CB9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06E15-F500-8C29-B3F6-61ED0E02673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0F875-58ED-096D-9FCE-8EB967CCBBC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29FC-351E-3B91-C572-9536B03D63F2}"/>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6" name="Footer Placeholder 5">
            <a:extLst>
              <a:ext uri="{FF2B5EF4-FFF2-40B4-BE49-F238E27FC236}">
                <a16:creationId xmlns:a16="http://schemas.microsoft.com/office/drawing/2014/main" id="{1D635FFC-2EBA-50B8-CF5F-87D456DF1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FA46D-5FFB-84B2-7F91-AA6FC440097E}"/>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1815347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34FE-65F2-B631-D65F-2E1DE2510BC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5A8D5F-3097-7D0C-E762-F7A7490627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58078-E962-98C5-2D11-564D246C081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A2777-EAB3-0F8D-DD1B-4AC1577F6C0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A8EAEF2-8784-8367-64A4-FC1DA452E77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0F7F1E-08AB-EC2B-C085-3051BA561A28}"/>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8" name="Footer Placeholder 7">
            <a:extLst>
              <a:ext uri="{FF2B5EF4-FFF2-40B4-BE49-F238E27FC236}">
                <a16:creationId xmlns:a16="http://schemas.microsoft.com/office/drawing/2014/main" id="{A9815579-CE5E-8A41-ECCA-32FA3077E7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54DC6-C157-5A3D-763B-8339EC1780F3}"/>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4103922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03D1-02E5-3EF0-5879-685306C71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B0C1B-2FFB-F28E-036D-DA92C5996B59}"/>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4" name="Footer Placeholder 3">
            <a:extLst>
              <a:ext uri="{FF2B5EF4-FFF2-40B4-BE49-F238E27FC236}">
                <a16:creationId xmlns:a16="http://schemas.microsoft.com/office/drawing/2014/main" id="{821922A8-2134-A167-854E-B458CAA27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FFDBB-A583-07BE-B35F-E44386327D0F}"/>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2223811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B21A2-F378-5687-5684-D3F1929ED116}"/>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3" name="Footer Placeholder 2">
            <a:extLst>
              <a:ext uri="{FF2B5EF4-FFF2-40B4-BE49-F238E27FC236}">
                <a16:creationId xmlns:a16="http://schemas.microsoft.com/office/drawing/2014/main" id="{0C26D209-28DD-FFED-DA50-7F4A10BF8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50EE42-D57D-63DB-E1E3-53399EB3AA00}"/>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291514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C0D79-33EA-4857-8757-28E9A086C59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D499779-9961-C1EC-42EA-B8D44F609FD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1AD6E6-4E8C-F3BD-A880-3C8786A178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9322A94-75A7-EC72-1858-9831F73B82CA}"/>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6" name="Footer Placeholder 5">
            <a:extLst>
              <a:ext uri="{FF2B5EF4-FFF2-40B4-BE49-F238E27FC236}">
                <a16:creationId xmlns:a16="http://schemas.microsoft.com/office/drawing/2014/main" id="{D9400A2C-AEEC-8575-55AA-CD99CD55B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80554-5A73-D736-31D8-AFE7B27B0B0A}"/>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318269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F731-BCDF-5CAF-4F4F-66FED8FBDC1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9EEBB54-E890-F3E8-8713-D91BEFA428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C5C297D-451A-6A06-0E83-E03D652F70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DAEB66-670C-C6A4-59FC-B7FBBB130AB4}"/>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6" name="Footer Placeholder 5">
            <a:extLst>
              <a:ext uri="{FF2B5EF4-FFF2-40B4-BE49-F238E27FC236}">
                <a16:creationId xmlns:a16="http://schemas.microsoft.com/office/drawing/2014/main" id="{44EFC7C1-417B-97E7-EE54-196895455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05C32-5DFF-CBF5-1784-AF3BB7EBC91F}"/>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326923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1548-B126-331F-4E7D-581BD2A13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82760-4C0E-D4D0-2C09-94537E6E7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88B50-F7AA-D44A-B97A-E31E05C9A4F1}"/>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97996501-31A7-15BD-ABB6-30F1AA0D2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231B8-9C3F-0719-C078-B4FB5E2A9845}"/>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379364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F6D83A-F284-5030-AC38-C971C10316C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40098-8658-A15A-1DB7-BF174F71686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B0723-0B23-E763-7AC9-5ACD976BD413}"/>
              </a:ext>
            </a:extLst>
          </p:cNvPr>
          <p:cNvSpPr>
            <a:spLocks noGrp="1"/>
          </p:cNvSpPr>
          <p:nvPr>
            <p:ph type="dt" sz="half" idx="10"/>
          </p:nvPr>
        </p:nvSpPr>
        <p:spPr/>
        <p:txBody>
          <a:body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ED4919E7-4CF6-93D4-7DED-E5F0977C3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299F7-06A2-153F-5EC8-96AA7207B6A1}"/>
              </a:ext>
            </a:extLst>
          </p:cNvPr>
          <p:cNvSpPr>
            <a:spLocks noGrp="1"/>
          </p:cNvSpPr>
          <p:nvPr>
            <p:ph type="sldNum" sz="quarter" idx="12"/>
          </p:nvPr>
        </p:nvSpPr>
        <p:spPr/>
        <p:txBody>
          <a:bodyPr/>
          <a:lstStyle/>
          <a:p>
            <a:fld id="{B987B2B7-8143-4889-8E58-296C05C14B2F}" type="slidenum">
              <a:rPr lang="en-US" smtClean="0"/>
              <a:t>‹#›</a:t>
            </a:fld>
            <a:endParaRPr lang="en-US"/>
          </a:p>
        </p:txBody>
      </p:sp>
    </p:spTree>
    <p:extLst>
      <p:ext uri="{BB962C8B-B14F-4D97-AF65-F5344CB8AC3E}">
        <p14:creationId xmlns:p14="http://schemas.microsoft.com/office/powerpoint/2010/main" val="650500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5500162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BABD4FA5-2A71-49D9-B9AD-000676E7CABE}"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209875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74738542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06521450"/>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07136170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68480750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83097231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94003937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48782333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07336347"/>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685333897"/>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p:txBody>
          <a:body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p:txBody>
          <a:body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p:txBody>
          <a:body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927812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D4FA5-2A71-49D9-B9AD-000676E7CABE}"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71006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4711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735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38480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BD4FA5-2A71-49D9-B9AD-000676E7CABE}"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137622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BD4FA5-2A71-49D9-B9AD-000676E7CABE}"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3855245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BD4FA5-2A71-49D9-B9AD-000676E7CABE}"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2913007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D4FA5-2A71-49D9-B9AD-000676E7CABE}"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A9DB1-57C4-425E-B964-061132C3D76E}" type="slidenum">
              <a:rPr lang="en-US" smtClean="0"/>
              <a:t>‹#›</a:t>
            </a:fld>
            <a:endParaRPr lang="en-US"/>
          </a:p>
        </p:txBody>
      </p:sp>
    </p:spTree>
    <p:extLst>
      <p:ext uri="{BB962C8B-B14F-4D97-AF65-F5344CB8AC3E}">
        <p14:creationId xmlns:p14="http://schemas.microsoft.com/office/powerpoint/2010/main" val="402605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9749"/>
            <a:ext cx="18288000" cy="10306749"/>
          </a:xfrm>
          <a:prstGeom prst="rect">
            <a:avLst/>
          </a:prstGeom>
        </p:spPr>
      </p:pic>
      <p:sp>
        <p:nvSpPr>
          <p:cNvPr id="10" name="任意多边形: 形状 7">
            <a:extLst>
              <a:ext uri="{FF2B5EF4-FFF2-40B4-BE49-F238E27FC236}">
                <a16:creationId xmlns:a16="http://schemas.microsoft.com/office/drawing/2014/main" id="{C1F50F77-2CC4-48CC-B27C-B7C022BAEDBF}"/>
              </a:ext>
            </a:extLst>
          </p:cNvPr>
          <p:cNvSpPr/>
          <p:nvPr userDrawn="1"/>
        </p:nvSpPr>
        <p:spPr>
          <a:xfrm rot="176874">
            <a:off x="86540" y="107758"/>
            <a:ext cx="17995446" cy="10314845"/>
          </a:xfrm>
          <a:custGeom>
            <a:avLst/>
            <a:gdLst>
              <a:gd name="connsiteX0" fmla="*/ 1490653 w 10927285"/>
              <a:gd name="connsiteY0" fmla="*/ 5916029 h 6018103"/>
              <a:gd name="connsiteX1" fmla="*/ 768277 w 10927285"/>
              <a:gd name="connsiteY1" fmla="*/ 5403965 h 6018103"/>
              <a:gd name="connsiteX2" fmla="*/ 448237 w 10927285"/>
              <a:gd name="connsiteY2" fmla="*/ 4946765 h 6018103"/>
              <a:gd name="connsiteX3" fmla="*/ 493957 w 10927285"/>
              <a:gd name="connsiteY3" fmla="*/ 4361549 h 6018103"/>
              <a:gd name="connsiteX4" fmla="*/ 777421 w 10927285"/>
              <a:gd name="connsiteY4" fmla="*/ 3931781 h 6018103"/>
              <a:gd name="connsiteX5" fmla="*/ 466525 w 10927285"/>
              <a:gd name="connsiteY5" fmla="*/ 3428861 h 6018103"/>
              <a:gd name="connsiteX6" fmla="*/ 100765 w 10927285"/>
              <a:gd name="connsiteY6" fmla="*/ 2907653 h 6018103"/>
              <a:gd name="connsiteX7" fmla="*/ 109909 w 10927285"/>
              <a:gd name="connsiteY7" fmla="*/ 2121269 h 6018103"/>
              <a:gd name="connsiteX8" fmla="*/ 164773 w 10927285"/>
              <a:gd name="connsiteY8" fmla="*/ 1737221 h 6018103"/>
              <a:gd name="connsiteX9" fmla="*/ 181 w 10927285"/>
              <a:gd name="connsiteY9" fmla="*/ 1344029 h 6018103"/>
              <a:gd name="connsiteX10" fmla="*/ 155629 w 10927285"/>
              <a:gd name="connsiteY10" fmla="*/ 950837 h 6018103"/>
              <a:gd name="connsiteX11" fmla="*/ 914581 w 10927285"/>
              <a:gd name="connsiteY11" fmla="*/ 758813 h 6018103"/>
              <a:gd name="connsiteX12" fmla="*/ 2286181 w 10927285"/>
              <a:gd name="connsiteY12" fmla="*/ 713093 h 6018103"/>
              <a:gd name="connsiteX13" fmla="*/ 3438325 w 10927285"/>
              <a:gd name="connsiteY13" fmla="*/ 383909 h 6018103"/>
              <a:gd name="connsiteX14" fmla="*/ 4297861 w 10927285"/>
              <a:gd name="connsiteY14" fmla="*/ 301613 h 6018103"/>
              <a:gd name="connsiteX15" fmla="*/ 6007789 w 10927285"/>
              <a:gd name="connsiteY15" fmla="*/ 493637 h 6018103"/>
              <a:gd name="connsiteX16" fmla="*/ 7443397 w 10927285"/>
              <a:gd name="connsiteY16" fmla="*/ 27293 h 6018103"/>
              <a:gd name="connsiteX17" fmla="*/ 9189901 w 10927285"/>
              <a:gd name="connsiteY17" fmla="*/ 63869 h 6018103"/>
              <a:gd name="connsiteX18" fmla="*/ 10470061 w 10927285"/>
              <a:gd name="connsiteY18" fmla="*/ 137021 h 6018103"/>
              <a:gd name="connsiteX19" fmla="*/ 10460917 w 10927285"/>
              <a:gd name="connsiteY19" fmla="*/ 1078853 h 6018103"/>
              <a:gd name="connsiteX20" fmla="*/ 10186597 w 10927285"/>
              <a:gd name="connsiteY20" fmla="*/ 1536053 h 6018103"/>
              <a:gd name="connsiteX21" fmla="*/ 10159165 w 10927285"/>
              <a:gd name="connsiteY21" fmla="*/ 2084693 h 6018103"/>
              <a:gd name="connsiteX22" fmla="*/ 10524925 w 10927285"/>
              <a:gd name="connsiteY22" fmla="*/ 2569325 h 6018103"/>
              <a:gd name="connsiteX23" fmla="*/ 10927261 w 10927285"/>
              <a:gd name="connsiteY23" fmla="*/ 4251821 h 6018103"/>
              <a:gd name="connsiteX24" fmla="*/ 10506637 w 10927285"/>
              <a:gd name="connsiteY24" fmla="*/ 4901045 h 6018103"/>
              <a:gd name="connsiteX25" fmla="*/ 10424341 w 10927285"/>
              <a:gd name="connsiteY25" fmla="*/ 5678285 h 6018103"/>
              <a:gd name="connsiteX26" fmla="*/ 9253909 w 10927285"/>
              <a:gd name="connsiteY26" fmla="*/ 5614277 h 6018103"/>
              <a:gd name="connsiteX27" fmla="*/ 8504101 w 10927285"/>
              <a:gd name="connsiteY27" fmla="*/ 5339957 h 6018103"/>
              <a:gd name="connsiteX28" fmla="*/ 7095925 w 10927285"/>
              <a:gd name="connsiteY28" fmla="*/ 5769725 h 6018103"/>
              <a:gd name="connsiteX29" fmla="*/ 4736773 w 10927285"/>
              <a:gd name="connsiteY29" fmla="*/ 5623421 h 6018103"/>
              <a:gd name="connsiteX30" fmla="*/ 3374317 w 10927285"/>
              <a:gd name="connsiteY30" fmla="*/ 5998325 h 6018103"/>
              <a:gd name="connsiteX31" fmla="*/ 1490653 w 10927285"/>
              <a:gd name="connsiteY31" fmla="*/ 5916029 h 6018103"/>
              <a:gd name="connsiteX0" fmla="*/ 1580767 w 11017399"/>
              <a:gd name="connsiteY0" fmla="*/ 5916029 h 6018103"/>
              <a:gd name="connsiteX1" fmla="*/ 858391 w 11017399"/>
              <a:gd name="connsiteY1" fmla="*/ 5403965 h 6018103"/>
              <a:gd name="connsiteX2" fmla="*/ 538351 w 11017399"/>
              <a:gd name="connsiteY2" fmla="*/ 4946765 h 6018103"/>
              <a:gd name="connsiteX3" fmla="*/ 584071 w 11017399"/>
              <a:gd name="connsiteY3" fmla="*/ 4361549 h 6018103"/>
              <a:gd name="connsiteX4" fmla="*/ 867535 w 11017399"/>
              <a:gd name="connsiteY4" fmla="*/ 3931781 h 6018103"/>
              <a:gd name="connsiteX5" fmla="*/ 556639 w 11017399"/>
              <a:gd name="connsiteY5" fmla="*/ 3428861 h 6018103"/>
              <a:gd name="connsiteX6" fmla="*/ 190879 w 11017399"/>
              <a:gd name="connsiteY6" fmla="*/ 2907653 h 6018103"/>
              <a:gd name="connsiteX7" fmla="*/ 200023 w 11017399"/>
              <a:gd name="connsiteY7" fmla="*/ 2121269 h 6018103"/>
              <a:gd name="connsiteX8" fmla="*/ 254887 w 11017399"/>
              <a:gd name="connsiteY8" fmla="*/ 1737221 h 6018103"/>
              <a:gd name="connsiteX9" fmla="*/ 90295 w 11017399"/>
              <a:gd name="connsiteY9" fmla="*/ 1344029 h 6018103"/>
              <a:gd name="connsiteX10" fmla="*/ 69129 w 11017399"/>
              <a:gd name="connsiteY10" fmla="*/ 625660 h 6018103"/>
              <a:gd name="connsiteX11" fmla="*/ 1004695 w 11017399"/>
              <a:gd name="connsiteY11" fmla="*/ 758813 h 6018103"/>
              <a:gd name="connsiteX12" fmla="*/ 2376295 w 11017399"/>
              <a:gd name="connsiteY12" fmla="*/ 713093 h 6018103"/>
              <a:gd name="connsiteX13" fmla="*/ 3528439 w 11017399"/>
              <a:gd name="connsiteY13" fmla="*/ 383909 h 6018103"/>
              <a:gd name="connsiteX14" fmla="*/ 4387975 w 11017399"/>
              <a:gd name="connsiteY14" fmla="*/ 301613 h 6018103"/>
              <a:gd name="connsiteX15" fmla="*/ 6097903 w 11017399"/>
              <a:gd name="connsiteY15" fmla="*/ 493637 h 6018103"/>
              <a:gd name="connsiteX16" fmla="*/ 7533511 w 11017399"/>
              <a:gd name="connsiteY16" fmla="*/ 27293 h 6018103"/>
              <a:gd name="connsiteX17" fmla="*/ 9280015 w 11017399"/>
              <a:gd name="connsiteY17" fmla="*/ 63869 h 6018103"/>
              <a:gd name="connsiteX18" fmla="*/ 10560175 w 11017399"/>
              <a:gd name="connsiteY18" fmla="*/ 137021 h 6018103"/>
              <a:gd name="connsiteX19" fmla="*/ 10551031 w 11017399"/>
              <a:gd name="connsiteY19" fmla="*/ 1078853 h 6018103"/>
              <a:gd name="connsiteX20" fmla="*/ 10276711 w 11017399"/>
              <a:gd name="connsiteY20" fmla="*/ 1536053 h 6018103"/>
              <a:gd name="connsiteX21" fmla="*/ 10249279 w 11017399"/>
              <a:gd name="connsiteY21" fmla="*/ 2084693 h 6018103"/>
              <a:gd name="connsiteX22" fmla="*/ 10615039 w 11017399"/>
              <a:gd name="connsiteY22" fmla="*/ 2569325 h 6018103"/>
              <a:gd name="connsiteX23" fmla="*/ 11017375 w 11017399"/>
              <a:gd name="connsiteY23" fmla="*/ 4251821 h 6018103"/>
              <a:gd name="connsiteX24" fmla="*/ 10596751 w 11017399"/>
              <a:gd name="connsiteY24" fmla="*/ 4901045 h 6018103"/>
              <a:gd name="connsiteX25" fmla="*/ 10514455 w 11017399"/>
              <a:gd name="connsiteY25" fmla="*/ 5678285 h 6018103"/>
              <a:gd name="connsiteX26" fmla="*/ 9344023 w 11017399"/>
              <a:gd name="connsiteY26" fmla="*/ 5614277 h 6018103"/>
              <a:gd name="connsiteX27" fmla="*/ 8594215 w 11017399"/>
              <a:gd name="connsiteY27" fmla="*/ 5339957 h 6018103"/>
              <a:gd name="connsiteX28" fmla="*/ 7186039 w 11017399"/>
              <a:gd name="connsiteY28" fmla="*/ 5769725 h 6018103"/>
              <a:gd name="connsiteX29" fmla="*/ 4826887 w 11017399"/>
              <a:gd name="connsiteY29" fmla="*/ 5623421 h 6018103"/>
              <a:gd name="connsiteX30" fmla="*/ 3464431 w 11017399"/>
              <a:gd name="connsiteY30" fmla="*/ 5998325 h 6018103"/>
              <a:gd name="connsiteX31" fmla="*/ 1580767 w 11017399"/>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78378 w 11019482"/>
              <a:gd name="connsiteY12" fmla="*/ 713093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432355 w 11019482"/>
              <a:gd name="connsiteY13" fmla="*/ 170961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889126 h 5991200"/>
              <a:gd name="connsiteX1" fmla="*/ 860474 w 11019482"/>
              <a:gd name="connsiteY1" fmla="*/ 5377062 h 5991200"/>
              <a:gd name="connsiteX2" fmla="*/ 540434 w 11019482"/>
              <a:gd name="connsiteY2" fmla="*/ 4919862 h 5991200"/>
              <a:gd name="connsiteX3" fmla="*/ 586154 w 11019482"/>
              <a:gd name="connsiteY3" fmla="*/ 4334646 h 5991200"/>
              <a:gd name="connsiteX4" fmla="*/ 869618 w 11019482"/>
              <a:gd name="connsiteY4" fmla="*/ 3904878 h 5991200"/>
              <a:gd name="connsiteX5" fmla="*/ 558722 w 11019482"/>
              <a:gd name="connsiteY5" fmla="*/ 3401958 h 5991200"/>
              <a:gd name="connsiteX6" fmla="*/ 192962 w 11019482"/>
              <a:gd name="connsiteY6" fmla="*/ 2880750 h 5991200"/>
              <a:gd name="connsiteX7" fmla="*/ 202106 w 11019482"/>
              <a:gd name="connsiteY7" fmla="*/ 2094366 h 5991200"/>
              <a:gd name="connsiteX8" fmla="*/ 256970 w 11019482"/>
              <a:gd name="connsiteY8" fmla="*/ 1710318 h 5991200"/>
              <a:gd name="connsiteX9" fmla="*/ 92378 w 11019482"/>
              <a:gd name="connsiteY9" fmla="*/ 1317126 h 5991200"/>
              <a:gd name="connsiteX10" fmla="*/ 71212 w 11019482"/>
              <a:gd name="connsiteY10" fmla="*/ 598757 h 5991200"/>
              <a:gd name="connsiteX11" fmla="*/ 1034901 w 11019482"/>
              <a:gd name="connsiteY11" fmla="*/ 149120 h 5991200"/>
              <a:gd name="connsiteX12" fmla="*/ 2389019 w 11019482"/>
              <a:gd name="connsiteY12" fmla="*/ 46168 h 5991200"/>
              <a:gd name="connsiteX13" fmla="*/ 3432355 w 11019482"/>
              <a:gd name="connsiteY13" fmla="*/ 144058 h 5991200"/>
              <a:gd name="connsiteX14" fmla="*/ 4405611 w 11019482"/>
              <a:gd name="connsiteY14" fmla="*/ 12306 h 5991200"/>
              <a:gd name="connsiteX15" fmla="*/ 6076847 w 11019482"/>
              <a:gd name="connsiteY15" fmla="*/ 17387 h 5991200"/>
              <a:gd name="connsiteX16" fmla="*/ 7535594 w 11019482"/>
              <a:gd name="connsiteY16" fmla="*/ 390 h 5991200"/>
              <a:gd name="connsiteX17" fmla="*/ 9282098 w 11019482"/>
              <a:gd name="connsiteY17" fmla="*/ 36966 h 5991200"/>
              <a:gd name="connsiteX18" fmla="*/ 10562258 w 11019482"/>
              <a:gd name="connsiteY18" fmla="*/ 110118 h 5991200"/>
              <a:gd name="connsiteX19" fmla="*/ 10553114 w 11019482"/>
              <a:gd name="connsiteY19" fmla="*/ 1051950 h 5991200"/>
              <a:gd name="connsiteX20" fmla="*/ 10278794 w 11019482"/>
              <a:gd name="connsiteY20" fmla="*/ 1509150 h 5991200"/>
              <a:gd name="connsiteX21" fmla="*/ 10251362 w 11019482"/>
              <a:gd name="connsiteY21" fmla="*/ 2057790 h 5991200"/>
              <a:gd name="connsiteX22" fmla="*/ 10617122 w 11019482"/>
              <a:gd name="connsiteY22" fmla="*/ 2542422 h 5991200"/>
              <a:gd name="connsiteX23" fmla="*/ 11019458 w 11019482"/>
              <a:gd name="connsiteY23" fmla="*/ 4224918 h 5991200"/>
              <a:gd name="connsiteX24" fmla="*/ 10598834 w 11019482"/>
              <a:gd name="connsiteY24" fmla="*/ 4874142 h 5991200"/>
              <a:gd name="connsiteX25" fmla="*/ 10516538 w 11019482"/>
              <a:gd name="connsiteY25" fmla="*/ 5651382 h 5991200"/>
              <a:gd name="connsiteX26" fmla="*/ 9346106 w 11019482"/>
              <a:gd name="connsiteY26" fmla="*/ 5587374 h 5991200"/>
              <a:gd name="connsiteX27" fmla="*/ 8596298 w 11019482"/>
              <a:gd name="connsiteY27" fmla="*/ 5313054 h 5991200"/>
              <a:gd name="connsiteX28" fmla="*/ 7188122 w 11019482"/>
              <a:gd name="connsiteY28" fmla="*/ 5742822 h 5991200"/>
              <a:gd name="connsiteX29" fmla="*/ 4828970 w 11019482"/>
              <a:gd name="connsiteY29" fmla="*/ 5596518 h 5991200"/>
              <a:gd name="connsiteX30" fmla="*/ 3466514 w 11019482"/>
              <a:gd name="connsiteY30" fmla="*/ 5971422 h 5991200"/>
              <a:gd name="connsiteX31" fmla="*/ 1582850 w 11019482"/>
              <a:gd name="connsiteY31" fmla="*/ 5889126 h 5991200"/>
              <a:gd name="connsiteX0" fmla="*/ 1582850 w 11019482"/>
              <a:gd name="connsiteY0" fmla="*/ 6093948 h 6196022"/>
              <a:gd name="connsiteX1" fmla="*/ 860474 w 11019482"/>
              <a:gd name="connsiteY1" fmla="*/ 5581884 h 6196022"/>
              <a:gd name="connsiteX2" fmla="*/ 540434 w 11019482"/>
              <a:gd name="connsiteY2" fmla="*/ 5124684 h 6196022"/>
              <a:gd name="connsiteX3" fmla="*/ 586154 w 11019482"/>
              <a:gd name="connsiteY3" fmla="*/ 4539468 h 6196022"/>
              <a:gd name="connsiteX4" fmla="*/ 869618 w 11019482"/>
              <a:gd name="connsiteY4" fmla="*/ 4109700 h 6196022"/>
              <a:gd name="connsiteX5" fmla="*/ 558722 w 11019482"/>
              <a:gd name="connsiteY5" fmla="*/ 3606780 h 6196022"/>
              <a:gd name="connsiteX6" fmla="*/ 192962 w 11019482"/>
              <a:gd name="connsiteY6" fmla="*/ 3085572 h 6196022"/>
              <a:gd name="connsiteX7" fmla="*/ 202106 w 11019482"/>
              <a:gd name="connsiteY7" fmla="*/ 2299188 h 6196022"/>
              <a:gd name="connsiteX8" fmla="*/ 256970 w 11019482"/>
              <a:gd name="connsiteY8" fmla="*/ 1915140 h 6196022"/>
              <a:gd name="connsiteX9" fmla="*/ 92378 w 11019482"/>
              <a:gd name="connsiteY9" fmla="*/ 1521948 h 6196022"/>
              <a:gd name="connsiteX10" fmla="*/ 71212 w 11019482"/>
              <a:gd name="connsiteY10" fmla="*/ 803579 h 6196022"/>
              <a:gd name="connsiteX11" fmla="*/ 1034901 w 11019482"/>
              <a:gd name="connsiteY11" fmla="*/ 353942 h 6196022"/>
              <a:gd name="connsiteX12" fmla="*/ 2389019 w 11019482"/>
              <a:gd name="connsiteY12" fmla="*/ 250990 h 6196022"/>
              <a:gd name="connsiteX13" fmla="*/ 3432355 w 11019482"/>
              <a:gd name="connsiteY13" fmla="*/ 348880 h 6196022"/>
              <a:gd name="connsiteX14" fmla="*/ 4405611 w 11019482"/>
              <a:gd name="connsiteY14" fmla="*/ 217128 h 6196022"/>
              <a:gd name="connsiteX15" fmla="*/ 6076847 w 11019482"/>
              <a:gd name="connsiteY15" fmla="*/ 222209 h 6196022"/>
              <a:gd name="connsiteX16" fmla="*/ 7568630 w 11019482"/>
              <a:gd name="connsiteY16" fmla="*/ 41 h 6196022"/>
              <a:gd name="connsiteX17" fmla="*/ 9282098 w 11019482"/>
              <a:gd name="connsiteY17" fmla="*/ 241788 h 6196022"/>
              <a:gd name="connsiteX18" fmla="*/ 10562258 w 11019482"/>
              <a:gd name="connsiteY18" fmla="*/ 314940 h 6196022"/>
              <a:gd name="connsiteX19" fmla="*/ 10553114 w 11019482"/>
              <a:gd name="connsiteY19" fmla="*/ 1256772 h 6196022"/>
              <a:gd name="connsiteX20" fmla="*/ 10278794 w 11019482"/>
              <a:gd name="connsiteY20" fmla="*/ 1713972 h 6196022"/>
              <a:gd name="connsiteX21" fmla="*/ 10251362 w 11019482"/>
              <a:gd name="connsiteY21" fmla="*/ 2262612 h 6196022"/>
              <a:gd name="connsiteX22" fmla="*/ 10617122 w 11019482"/>
              <a:gd name="connsiteY22" fmla="*/ 2747244 h 6196022"/>
              <a:gd name="connsiteX23" fmla="*/ 11019458 w 11019482"/>
              <a:gd name="connsiteY23" fmla="*/ 4429740 h 6196022"/>
              <a:gd name="connsiteX24" fmla="*/ 10598834 w 11019482"/>
              <a:gd name="connsiteY24" fmla="*/ 5078964 h 6196022"/>
              <a:gd name="connsiteX25" fmla="*/ 10516538 w 11019482"/>
              <a:gd name="connsiteY25" fmla="*/ 5856204 h 6196022"/>
              <a:gd name="connsiteX26" fmla="*/ 9346106 w 11019482"/>
              <a:gd name="connsiteY26" fmla="*/ 5792196 h 6196022"/>
              <a:gd name="connsiteX27" fmla="*/ 8596298 w 11019482"/>
              <a:gd name="connsiteY27" fmla="*/ 5517876 h 6196022"/>
              <a:gd name="connsiteX28" fmla="*/ 7188122 w 11019482"/>
              <a:gd name="connsiteY28" fmla="*/ 5947644 h 6196022"/>
              <a:gd name="connsiteX29" fmla="*/ 4828970 w 11019482"/>
              <a:gd name="connsiteY29" fmla="*/ 5801340 h 6196022"/>
              <a:gd name="connsiteX30" fmla="*/ 3466514 w 11019482"/>
              <a:gd name="connsiteY30" fmla="*/ 6176244 h 6196022"/>
              <a:gd name="connsiteX31" fmla="*/ 1582850 w 11019482"/>
              <a:gd name="connsiteY31" fmla="*/ 6093948 h 6196022"/>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553114 w 11019482"/>
              <a:gd name="connsiteY19" fmla="*/ 1331160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893965 w 11019482"/>
              <a:gd name="connsiteY19" fmla="*/ 1458943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75"/>
              <a:gd name="connsiteY0" fmla="*/ 6168336 h 6270410"/>
              <a:gd name="connsiteX1" fmla="*/ 860474 w 11019475"/>
              <a:gd name="connsiteY1" fmla="*/ 5656272 h 6270410"/>
              <a:gd name="connsiteX2" fmla="*/ 540434 w 11019475"/>
              <a:gd name="connsiteY2" fmla="*/ 5199072 h 6270410"/>
              <a:gd name="connsiteX3" fmla="*/ 586154 w 11019475"/>
              <a:gd name="connsiteY3" fmla="*/ 4613856 h 6270410"/>
              <a:gd name="connsiteX4" fmla="*/ 869618 w 11019475"/>
              <a:gd name="connsiteY4" fmla="*/ 4184088 h 6270410"/>
              <a:gd name="connsiteX5" fmla="*/ 558722 w 11019475"/>
              <a:gd name="connsiteY5" fmla="*/ 3681168 h 6270410"/>
              <a:gd name="connsiteX6" fmla="*/ 192962 w 11019475"/>
              <a:gd name="connsiteY6" fmla="*/ 3159960 h 6270410"/>
              <a:gd name="connsiteX7" fmla="*/ 202106 w 11019475"/>
              <a:gd name="connsiteY7" fmla="*/ 2373576 h 6270410"/>
              <a:gd name="connsiteX8" fmla="*/ 256970 w 11019475"/>
              <a:gd name="connsiteY8" fmla="*/ 1989528 h 6270410"/>
              <a:gd name="connsiteX9" fmla="*/ 92378 w 11019475"/>
              <a:gd name="connsiteY9" fmla="*/ 1596336 h 6270410"/>
              <a:gd name="connsiteX10" fmla="*/ 71212 w 11019475"/>
              <a:gd name="connsiteY10" fmla="*/ 877967 h 6270410"/>
              <a:gd name="connsiteX11" fmla="*/ 1034901 w 11019475"/>
              <a:gd name="connsiteY11" fmla="*/ 428330 h 6270410"/>
              <a:gd name="connsiteX12" fmla="*/ 2389019 w 11019475"/>
              <a:gd name="connsiteY12" fmla="*/ 325378 h 6270410"/>
              <a:gd name="connsiteX13" fmla="*/ 3432355 w 11019475"/>
              <a:gd name="connsiteY13" fmla="*/ 423268 h 6270410"/>
              <a:gd name="connsiteX14" fmla="*/ 4405611 w 11019475"/>
              <a:gd name="connsiteY14" fmla="*/ 291516 h 6270410"/>
              <a:gd name="connsiteX15" fmla="*/ 6076847 w 11019475"/>
              <a:gd name="connsiteY15" fmla="*/ 296597 h 6270410"/>
              <a:gd name="connsiteX16" fmla="*/ 7568630 w 11019475"/>
              <a:gd name="connsiteY16" fmla="*/ 74429 h 6270410"/>
              <a:gd name="connsiteX17" fmla="*/ 9383130 w 11019475"/>
              <a:gd name="connsiteY17" fmla="*/ 20304 h 6270410"/>
              <a:gd name="connsiteX18" fmla="*/ 10562258 w 11019475"/>
              <a:gd name="connsiteY18" fmla="*/ 389328 h 6270410"/>
              <a:gd name="connsiteX19" fmla="*/ 10893965 w 11019475"/>
              <a:gd name="connsiteY19" fmla="*/ 1458943 h 6270410"/>
              <a:gd name="connsiteX20" fmla="*/ 10278794 w 11019475"/>
              <a:gd name="connsiteY20" fmla="*/ 1788360 h 6270410"/>
              <a:gd name="connsiteX21" fmla="*/ 10968339 w 11019475"/>
              <a:gd name="connsiteY21" fmla="*/ 2430880 h 6270410"/>
              <a:gd name="connsiteX22" fmla="*/ 10617122 w 11019475"/>
              <a:gd name="connsiteY22" fmla="*/ 2821632 h 6270410"/>
              <a:gd name="connsiteX23" fmla="*/ 11019458 w 11019475"/>
              <a:gd name="connsiteY23" fmla="*/ 4504128 h 6270410"/>
              <a:gd name="connsiteX24" fmla="*/ 10598834 w 11019475"/>
              <a:gd name="connsiteY24" fmla="*/ 5153352 h 6270410"/>
              <a:gd name="connsiteX25" fmla="*/ 10516538 w 11019475"/>
              <a:gd name="connsiteY25" fmla="*/ 5930592 h 6270410"/>
              <a:gd name="connsiteX26" fmla="*/ 9346106 w 11019475"/>
              <a:gd name="connsiteY26" fmla="*/ 5866584 h 6270410"/>
              <a:gd name="connsiteX27" fmla="*/ 8596298 w 11019475"/>
              <a:gd name="connsiteY27" fmla="*/ 5592264 h 6270410"/>
              <a:gd name="connsiteX28" fmla="*/ 7188122 w 11019475"/>
              <a:gd name="connsiteY28" fmla="*/ 6022032 h 6270410"/>
              <a:gd name="connsiteX29" fmla="*/ 4828970 w 11019475"/>
              <a:gd name="connsiteY29" fmla="*/ 5875728 h 6270410"/>
              <a:gd name="connsiteX30" fmla="*/ 3466514 w 11019475"/>
              <a:gd name="connsiteY30" fmla="*/ 6250632 h 6270410"/>
              <a:gd name="connsiteX31" fmla="*/ 1582850 w 11019475"/>
              <a:gd name="connsiteY31" fmla="*/ 6168336 h 6270410"/>
              <a:gd name="connsiteX0" fmla="*/ 1582850 w 11050516"/>
              <a:gd name="connsiteY0" fmla="*/ 6168336 h 6270410"/>
              <a:gd name="connsiteX1" fmla="*/ 860474 w 11050516"/>
              <a:gd name="connsiteY1" fmla="*/ 5656272 h 6270410"/>
              <a:gd name="connsiteX2" fmla="*/ 540434 w 11050516"/>
              <a:gd name="connsiteY2" fmla="*/ 5199072 h 6270410"/>
              <a:gd name="connsiteX3" fmla="*/ 586154 w 11050516"/>
              <a:gd name="connsiteY3" fmla="*/ 4613856 h 6270410"/>
              <a:gd name="connsiteX4" fmla="*/ 869618 w 11050516"/>
              <a:gd name="connsiteY4" fmla="*/ 4184088 h 6270410"/>
              <a:gd name="connsiteX5" fmla="*/ 558722 w 11050516"/>
              <a:gd name="connsiteY5" fmla="*/ 3681168 h 6270410"/>
              <a:gd name="connsiteX6" fmla="*/ 192962 w 11050516"/>
              <a:gd name="connsiteY6" fmla="*/ 3159960 h 6270410"/>
              <a:gd name="connsiteX7" fmla="*/ 202106 w 11050516"/>
              <a:gd name="connsiteY7" fmla="*/ 2373576 h 6270410"/>
              <a:gd name="connsiteX8" fmla="*/ 256970 w 11050516"/>
              <a:gd name="connsiteY8" fmla="*/ 1989528 h 6270410"/>
              <a:gd name="connsiteX9" fmla="*/ 92378 w 11050516"/>
              <a:gd name="connsiteY9" fmla="*/ 1596336 h 6270410"/>
              <a:gd name="connsiteX10" fmla="*/ 71212 w 11050516"/>
              <a:gd name="connsiteY10" fmla="*/ 877967 h 6270410"/>
              <a:gd name="connsiteX11" fmla="*/ 1034901 w 11050516"/>
              <a:gd name="connsiteY11" fmla="*/ 428330 h 6270410"/>
              <a:gd name="connsiteX12" fmla="*/ 2389019 w 11050516"/>
              <a:gd name="connsiteY12" fmla="*/ 325378 h 6270410"/>
              <a:gd name="connsiteX13" fmla="*/ 3432355 w 11050516"/>
              <a:gd name="connsiteY13" fmla="*/ 423268 h 6270410"/>
              <a:gd name="connsiteX14" fmla="*/ 4405611 w 11050516"/>
              <a:gd name="connsiteY14" fmla="*/ 291516 h 6270410"/>
              <a:gd name="connsiteX15" fmla="*/ 6076847 w 11050516"/>
              <a:gd name="connsiteY15" fmla="*/ 296597 h 6270410"/>
              <a:gd name="connsiteX16" fmla="*/ 7568630 w 11050516"/>
              <a:gd name="connsiteY16" fmla="*/ 74429 h 6270410"/>
              <a:gd name="connsiteX17" fmla="*/ 9383130 w 11050516"/>
              <a:gd name="connsiteY17" fmla="*/ 20304 h 6270410"/>
              <a:gd name="connsiteX18" fmla="*/ 10562258 w 11050516"/>
              <a:gd name="connsiteY18" fmla="*/ 389328 h 6270410"/>
              <a:gd name="connsiteX19" fmla="*/ 10893965 w 11050516"/>
              <a:gd name="connsiteY19" fmla="*/ 1458943 h 6270410"/>
              <a:gd name="connsiteX20" fmla="*/ 11047034 w 11050516"/>
              <a:gd name="connsiteY20" fmla="*/ 1748798 h 6270410"/>
              <a:gd name="connsiteX21" fmla="*/ 10968339 w 11050516"/>
              <a:gd name="connsiteY21" fmla="*/ 2430880 h 6270410"/>
              <a:gd name="connsiteX22" fmla="*/ 10617122 w 11050516"/>
              <a:gd name="connsiteY22" fmla="*/ 2821632 h 6270410"/>
              <a:gd name="connsiteX23" fmla="*/ 11019458 w 11050516"/>
              <a:gd name="connsiteY23" fmla="*/ 4504128 h 6270410"/>
              <a:gd name="connsiteX24" fmla="*/ 10598834 w 11050516"/>
              <a:gd name="connsiteY24" fmla="*/ 5153352 h 6270410"/>
              <a:gd name="connsiteX25" fmla="*/ 10516538 w 11050516"/>
              <a:gd name="connsiteY25" fmla="*/ 5930592 h 6270410"/>
              <a:gd name="connsiteX26" fmla="*/ 9346106 w 11050516"/>
              <a:gd name="connsiteY26" fmla="*/ 5866584 h 6270410"/>
              <a:gd name="connsiteX27" fmla="*/ 8596298 w 11050516"/>
              <a:gd name="connsiteY27" fmla="*/ 5592264 h 6270410"/>
              <a:gd name="connsiteX28" fmla="*/ 7188122 w 11050516"/>
              <a:gd name="connsiteY28" fmla="*/ 6022032 h 6270410"/>
              <a:gd name="connsiteX29" fmla="*/ 4828970 w 11050516"/>
              <a:gd name="connsiteY29" fmla="*/ 5875728 h 6270410"/>
              <a:gd name="connsiteX30" fmla="*/ 3466514 w 11050516"/>
              <a:gd name="connsiteY30" fmla="*/ 6250632 h 6270410"/>
              <a:gd name="connsiteX31" fmla="*/ 1582850 w 11050516"/>
              <a:gd name="connsiteY31" fmla="*/ 6168336 h 6270410"/>
              <a:gd name="connsiteX0" fmla="*/ 1582850 w 11203881"/>
              <a:gd name="connsiteY0" fmla="*/ 6168336 h 6270410"/>
              <a:gd name="connsiteX1" fmla="*/ 860474 w 11203881"/>
              <a:gd name="connsiteY1" fmla="*/ 5656272 h 6270410"/>
              <a:gd name="connsiteX2" fmla="*/ 540434 w 11203881"/>
              <a:gd name="connsiteY2" fmla="*/ 5199072 h 6270410"/>
              <a:gd name="connsiteX3" fmla="*/ 586154 w 11203881"/>
              <a:gd name="connsiteY3" fmla="*/ 4613856 h 6270410"/>
              <a:gd name="connsiteX4" fmla="*/ 869618 w 11203881"/>
              <a:gd name="connsiteY4" fmla="*/ 4184088 h 6270410"/>
              <a:gd name="connsiteX5" fmla="*/ 558722 w 11203881"/>
              <a:gd name="connsiteY5" fmla="*/ 3681168 h 6270410"/>
              <a:gd name="connsiteX6" fmla="*/ 192962 w 11203881"/>
              <a:gd name="connsiteY6" fmla="*/ 3159960 h 6270410"/>
              <a:gd name="connsiteX7" fmla="*/ 202106 w 11203881"/>
              <a:gd name="connsiteY7" fmla="*/ 2373576 h 6270410"/>
              <a:gd name="connsiteX8" fmla="*/ 256970 w 11203881"/>
              <a:gd name="connsiteY8" fmla="*/ 1989528 h 6270410"/>
              <a:gd name="connsiteX9" fmla="*/ 92378 w 11203881"/>
              <a:gd name="connsiteY9" fmla="*/ 1596336 h 6270410"/>
              <a:gd name="connsiteX10" fmla="*/ 71212 w 11203881"/>
              <a:gd name="connsiteY10" fmla="*/ 877967 h 6270410"/>
              <a:gd name="connsiteX11" fmla="*/ 1034901 w 11203881"/>
              <a:gd name="connsiteY11" fmla="*/ 428330 h 6270410"/>
              <a:gd name="connsiteX12" fmla="*/ 2389019 w 11203881"/>
              <a:gd name="connsiteY12" fmla="*/ 325378 h 6270410"/>
              <a:gd name="connsiteX13" fmla="*/ 3432355 w 11203881"/>
              <a:gd name="connsiteY13" fmla="*/ 423268 h 6270410"/>
              <a:gd name="connsiteX14" fmla="*/ 4405611 w 11203881"/>
              <a:gd name="connsiteY14" fmla="*/ 291516 h 6270410"/>
              <a:gd name="connsiteX15" fmla="*/ 6076847 w 11203881"/>
              <a:gd name="connsiteY15" fmla="*/ 296597 h 6270410"/>
              <a:gd name="connsiteX16" fmla="*/ 7568630 w 11203881"/>
              <a:gd name="connsiteY16" fmla="*/ 74429 h 6270410"/>
              <a:gd name="connsiteX17" fmla="*/ 9383130 w 11203881"/>
              <a:gd name="connsiteY17" fmla="*/ 20304 h 6270410"/>
              <a:gd name="connsiteX18" fmla="*/ 10562258 w 11203881"/>
              <a:gd name="connsiteY18" fmla="*/ 389328 h 6270410"/>
              <a:gd name="connsiteX19" fmla="*/ 10893965 w 11203881"/>
              <a:gd name="connsiteY19" fmla="*/ 1458943 h 6270410"/>
              <a:gd name="connsiteX20" fmla="*/ 11047034 w 11203881"/>
              <a:gd name="connsiteY20" fmla="*/ 1748798 h 6270410"/>
              <a:gd name="connsiteX21" fmla="*/ 10968339 w 11203881"/>
              <a:gd name="connsiteY21" fmla="*/ 2430880 h 6270410"/>
              <a:gd name="connsiteX22" fmla="*/ 11203331 w 11203881"/>
              <a:gd name="connsiteY22" fmla="*/ 3198384 h 6270410"/>
              <a:gd name="connsiteX23" fmla="*/ 11019458 w 11203881"/>
              <a:gd name="connsiteY23" fmla="*/ 4504128 h 6270410"/>
              <a:gd name="connsiteX24" fmla="*/ 10598834 w 11203881"/>
              <a:gd name="connsiteY24" fmla="*/ 5153352 h 6270410"/>
              <a:gd name="connsiteX25" fmla="*/ 10516538 w 11203881"/>
              <a:gd name="connsiteY25" fmla="*/ 5930592 h 6270410"/>
              <a:gd name="connsiteX26" fmla="*/ 9346106 w 11203881"/>
              <a:gd name="connsiteY26" fmla="*/ 5866584 h 6270410"/>
              <a:gd name="connsiteX27" fmla="*/ 8596298 w 11203881"/>
              <a:gd name="connsiteY27" fmla="*/ 5592264 h 6270410"/>
              <a:gd name="connsiteX28" fmla="*/ 7188122 w 11203881"/>
              <a:gd name="connsiteY28" fmla="*/ 6022032 h 6270410"/>
              <a:gd name="connsiteX29" fmla="*/ 4828970 w 11203881"/>
              <a:gd name="connsiteY29" fmla="*/ 5875728 h 6270410"/>
              <a:gd name="connsiteX30" fmla="*/ 3466514 w 11203881"/>
              <a:gd name="connsiteY30" fmla="*/ 6250632 h 6270410"/>
              <a:gd name="connsiteX31" fmla="*/ 1582850 w 11203881"/>
              <a:gd name="connsiteY31" fmla="*/ 6168336 h 6270410"/>
              <a:gd name="connsiteX0" fmla="*/ 1582850 w 11203639"/>
              <a:gd name="connsiteY0" fmla="*/ 6168336 h 6270410"/>
              <a:gd name="connsiteX1" fmla="*/ 860474 w 11203639"/>
              <a:gd name="connsiteY1" fmla="*/ 5656272 h 6270410"/>
              <a:gd name="connsiteX2" fmla="*/ 540434 w 11203639"/>
              <a:gd name="connsiteY2" fmla="*/ 5199072 h 6270410"/>
              <a:gd name="connsiteX3" fmla="*/ 586154 w 11203639"/>
              <a:gd name="connsiteY3" fmla="*/ 4613856 h 6270410"/>
              <a:gd name="connsiteX4" fmla="*/ 869618 w 11203639"/>
              <a:gd name="connsiteY4" fmla="*/ 4184088 h 6270410"/>
              <a:gd name="connsiteX5" fmla="*/ 558722 w 11203639"/>
              <a:gd name="connsiteY5" fmla="*/ 3681168 h 6270410"/>
              <a:gd name="connsiteX6" fmla="*/ 192962 w 11203639"/>
              <a:gd name="connsiteY6" fmla="*/ 3159960 h 6270410"/>
              <a:gd name="connsiteX7" fmla="*/ 202106 w 11203639"/>
              <a:gd name="connsiteY7" fmla="*/ 2373576 h 6270410"/>
              <a:gd name="connsiteX8" fmla="*/ 256970 w 11203639"/>
              <a:gd name="connsiteY8" fmla="*/ 1989528 h 6270410"/>
              <a:gd name="connsiteX9" fmla="*/ 92378 w 11203639"/>
              <a:gd name="connsiteY9" fmla="*/ 1596336 h 6270410"/>
              <a:gd name="connsiteX10" fmla="*/ 71212 w 11203639"/>
              <a:gd name="connsiteY10" fmla="*/ 877967 h 6270410"/>
              <a:gd name="connsiteX11" fmla="*/ 1034901 w 11203639"/>
              <a:gd name="connsiteY11" fmla="*/ 428330 h 6270410"/>
              <a:gd name="connsiteX12" fmla="*/ 2389019 w 11203639"/>
              <a:gd name="connsiteY12" fmla="*/ 325378 h 6270410"/>
              <a:gd name="connsiteX13" fmla="*/ 3432355 w 11203639"/>
              <a:gd name="connsiteY13" fmla="*/ 423268 h 6270410"/>
              <a:gd name="connsiteX14" fmla="*/ 4405611 w 11203639"/>
              <a:gd name="connsiteY14" fmla="*/ 291516 h 6270410"/>
              <a:gd name="connsiteX15" fmla="*/ 6076847 w 11203639"/>
              <a:gd name="connsiteY15" fmla="*/ 296597 h 6270410"/>
              <a:gd name="connsiteX16" fmla="*/ 7568630 w 11203639"/>
              <a:gd name="connsiteY16" fmla="*/ 74429 h 6270410"/>
              <a:gd name="connsiteX17" fmla="*/ 9383130 w 11203639"/>
              <a:gd name="connsiteY17" fmla="*/ 20304 h 6270410"/>
              <a:gd name="connsiteX18" fmla="*/ 10562258 w 11203639"/>
              <a:gd name="connsiteY18" fmla="*/ 389328 h 6270410"/>
              <a:gd name="connsiteX19" fmla="*/ 10893965 w 11203639"/>
              <a:gd name="connsiteY19" fmla="*/ 1458943 h 6270410"/>
              <a:gd name="connsiteX20" fmla="*/ 11047034 w 11203639"/>
              <a:gd name="connsiteY20" fmla="*/ 1748798 h 6270410"/>
              <a:gd name="connsiteX21" fmla="*/ 10968339 w 11203639"/>
              <a:gd name="connsiteY21" fmla="*/ 2430880 h 6270410"/>
              <a:gd name="connsiteX22" fmla="*/ 11203331 w 11203639"/>
              <a:gd name="connsiteY22" fmla="*/ 3198384 h 6270410"/>
              <a:gd name="connsiteX23" fmla="*/ 11019458 w 11203639"/>
              <a:gd name="connsiteY23" fmla="*/ 4504128 h 6270410"/>
              <a:gd name="connsiteX24" fmla="*/ 11074307 w 11203639"/>
              <a:gd name="connsiteY24" fmla="*/ 5637540 h 6270410"/>
              <a:gd name="connsiteX25" fmla="*/ 10516538 w 11203639"/>
              <a:gd name="connsiteY25" fmla="*/ 5930592 h 6270410"/>
              <a:gd name="connsiteX26" fmla="*/ 9346106 w 11203639"/>
              <a:gd name="connsiteY26" fmla="*/ 5866584 h 6270410"/>
              <a:gd name="connsiteX27" fmla="*/ 8596298 w 11203639"/>
              <a:gd name="connsiteY27" fmla="*/ 5592264 h 6270410"/>
              <a:gd name="connsiteX28" fmla="*/ 7188122 w 11203639"/>
              <a:gd name="connsiteY28" fmla="*/ 6022032 h 6270410"/>
              <a:gd name="connsiteX29" fmla="*/ 4828970 w 11203639"/>
              <a:gd name="connsiteY29" fmla="*/ 5875728 h 6270410"/>
              <a:gd name="connsiteX30" fmla="*/ 3466514 w 11203639"/>
              <a:gd name="connsiteY30" fmla="*/ 6250632 h 6270410"/>
              <a:gd name="connsiteX31" fmla="*/ 1582850 w 11203639"/>
              <a:gd name="connsiteY31" fmla="*/ 6168336 h 6270410"/>
              <a:gd name="connsiteX0" fmla="*/ 1157702 w 11203639"/>
              <a:gd name="connsiteY0" fmla="*/ 6379165 h 6412723"/>
              <a:gd name="connsiteX1" fmla="*/ 860474 w 11203639"/>
              <a:gd name="connsiteY1" fmla="*/ 5656272 h 6412723"/>
              <a:gd name="connsiteX2" fmla="*/ 540434 w 11203639"/>
              <a:gd name="connsiteY2" fmla="*/ 5199072 h 6412723"/>
              <a:gd name="connsiteX3" fmla="*/ 586154 w 11203639"/>
              <a:gd name="connsiteY3" fmla="*/ 4613856 h 6412723"/>
              <a:gd name="connsiteX4" fmla="*/ 869618 w 11203639"/>
              <a:gd name="connsiteY4" fmla="*/ 4184088 h 6412723"/>
              <a:gd name="connsiteX5" fmla="*/ 558722 w 11203639"/>
              <a:gd name="connsiteY5" fmla="*/ 3681168 h 6412723"/>
              <a:gd name="connsiteX6" fmla="*/ 192962 w 11203639"/>
              <a:gd name="connsiteY6" fmla="*/ 3159960 h 6412723"/>
              <a:gd name="connsiteX7" fmla="*/ 202106 w 11203639"/>
              <a:gd name="connsiteY7" fmla="*/ 2373576 h 6412723"/>
              <a:gd name="connsiteX8" fmla="*/ 256970 w 11203639"/>
              <a:gd name="connsiteY8" fmla="*/ 1989528 h 6412723"/>
              <a:gd name="connsiteX9" fmla="*/ 92378 w 11203639"/>
              <a:gd name="connsiteY9" fmla="*/ 1596336 h 6412723"/>
              <a:gd name="connsiteX10" fmla="*/ 71212 w 11203639"/>
              <a:gd name="connsiteY10" fmla="*/ 877967 h 6412723"/>
              <a:gd name="connsiteX11" fmla="*/ 1034901 w 11203639"/>
              <a:gd name="connsiteY11" fmla="*/ 428330 h 6412723"/>
              <a:gd name="connsiteX12" fmla="*/ 2389019 w 11203639"/>
              <a:gd name="connsiteY12" fmla="*/ 325378 h 6412723"/>
              <a:gd name="connsiteX13" fmla="*/ 3432355 w 11203639"/>
              <a:gd name="connsiteY13" fmla="*/ 423268 h 6412723"/>
              <a:gd name="connsiteX14" fmla="*/ 4405611 w 11203639"/>
              <a:gd name="connsiteY14" fmla="*/ 291516 h 6412723"/>
              <a:gd name="connsiteX15" fmla="*/ 6076847 w 11203639"/>
              <a:gd name="connsiteY15" fmla="*/ 296597 h 6412723"/>
              <a:gd name="connsiteX16" fmla="*/ 7568630 w 11203639"/>
              <a:gd name="connsiteY16" fmla="*/ 74429 h 6412723"/>
              <a:gd name="connsiteX17" fmla="*/ 9383130 w 11203639"/>
              <a:gd name="connsiteY17" fmla="*/ 20304 h 6412723"/>
              <a:gd name="connsiteX18" fmla="*/ 10562258 w 11203639"/>
              <a:gd name="connsiteY18" fmla="*/ 389328 h 6412723"/>
              <a:gd name="connsiteX19" fmla="*/ 10893965 w 11203639"/>
              <a:gd name="connsiteY19" fmla="*/ 1458943 h 6412723"/>
              <a:gd name="connsiteX20" fmla="*/ 11047034 w 11203639"/>
              <a:gd name="connsiteY20" fmla="*/ 1748798 h 6412723"/>
              <a:gd name="connsiteX21" fmla="*/ 10968339 w 11203639"/>
              <a:gd name="connsiteY21" fmla="*/ 2430880 h 6412723"/>
              <a:gd name="connsiteX22" fmla="*/ 11203331 w 11203639"/>
              <a:gd name="connsiteY22" fmla="*/ 3198384 h 6412723"/>
              <a:gd name="connsiteX23" fmla="*/ 11019458 w 11203639"/>
              <a:gd name="connsiteY23" fmla="*/ 4504128 h 6412723"/>
              <a:gd name="connsiteX24" fmla="*/ 11074307 w 11203639"/>
              <a:gd name="connsiteY24" fmla="*/ 5637540 h 6412723"/>
              <a:gd name="connsiteX25" fmla="*/ 10516538 w 11203639"/>
              <a:gd name="connsiteY25" fmla="*/ 5930592 h 6412723"/>
              <a:gd name="connsiteX26" fmla="*/ 9346106 w 11203639"/>
              <a:gd name="connsiteY26" fmla="*/ 5866584 h 6412723"/>
              <a:gd name="connsiteX27" fmla="*/ 8596298 w 11203639"/>
              <a:gd name="connsiteY27" fmla="*/ 5592264 h 6412723"/>
              <a:gd name="connsiteX28" fmla="*/ 7188122 w 11203639"/>
              <a:gd name="connsiteY28" fmla="*/ 6022032 h 6412723"/>
              <a:gd name="connsiteX29" fmla="*/ 4828970 w 11203639"/>
              <a:gd name="connsiteY29" fmla="*/ 5875728 h 6412723"/>
              <a:gd name="connsiteX30" fmla="*/ 3466514 w 11203639"/>
              <a:gd name="connsiteY30" fmla="*/ 6250632 h 6412723"/>
              <a:gd name="connsiteX31" fmla="*/ 1157702 w 11203639"/>
              <a:gd name="connsiteY31" fmla="*/ 6379165 h 6412723"/>
              <a:gd name="connsiteX0" fmla="*/ 1157702 w 11203639"/>
              <a:gd name="connsiteY0" fmla="*/ 6379165 h 6413958"/>
              <a:gd name="connsiteX1" fmla="*/ 641556 w 11203639"/>
              <a:gd name="connsiteY1" fmla="*/ 5638479 h 6413958"/>
              <a:gd name="connsiteX2" fmla="*/ 540434 w 11203639"/>
              <a:gd name="connsiteY2" fmla="*/ 5199072 h 6413958"/>
              <a:gd name="connsiteX3" fmla="*/ 586154 w 11203639"/>
              <a:gd name="connsiteY3" fmla="*/ 4613856 h 6413958"/>
              <a:gd name="connsiteX4" fmla="*/ 869618 w 11203639"/>
              <a:gd name="connsiteY4" fmla="*/ 4184088 h 6413958"/>
              <a:gd name="connsiteX5" fmla="*/ 558722 w 11203639"/>
              <a:gd name="connsiteY5" fmla="*/ 3681168 h 6413958"/>
              <a:gd name="connsiteX6" fmla="*/ 192962 w 11203639"/>
              <a:gd name="connsiteY6" fmla="*/ 3159960 h 6413958"/>
              <a:gd name="connsiteX7" fmla="*/ 202106 w 11203639"/>
              <a:gd name="connsiteY7" fmla="*/ 2373576 h 6413958"/>
              <a:gd name="connsiteX8" fmla="*/ 256970 w 11203639"/>
              <a:gd name="connsiteY8" fmla="*/ 1989528 h 6413958"/>
              <a:gd name="connsiteX9" fmla="*/ 92378 w 11203639"/>
              <a:gd name="connsiteY9" fmla="*/ 1596336 h 6413958"/>
              <a:gd name="connsiteX10" fmla="*/ 71212 w 11203639"/>
              <a:gd name="connsiteY10" fmla="*/ 877967 h 6413958"/>
              <a:gd name="connsiteX11" fmla="*/ 1034901 w 11203639"/>
              <a:gd name="connsiteY11" fmla="*/ 428330 h 6413958"/>
              <a:gd name="connsiteX12" fmla="*/ 2389019 w 11203639"/>
              <a:gd name="connsiteY12" fmla="*/ 325378 h 6413958"/>
              <a:gd name="connsiteX13" fmla="*/ 3432355 w 11203639"/>
              <a:gd name="connsiteY13" fmla="*/ 423268 h 6413958"/>
              <a:gd name="connsiteX14" fmla="*/ 4405611 w 11203639"/>
              <a:gd name="connsiteY14" fmla="*/ 291516 h 6413958"/>
              <a:gd name="connsiteX15" fmla="*/ 6076847 w 11203639"/>
              <a:gd name="connsiteY15" fmla="*/ 296597 h 6413958"/>
              <a:gd name="connsiteX16" fmla="*/ 7568630 w 11203639"/>
              <a:gd name="connsiteY16" fmla="*/ 74429 h 6413958"/>
              <a:gd name="connsiteX17" fmla="*/ 9383130 w 11203639"/>
              <a:gd name="connsiteY17" fmla="*/ 20304 h 6413958"/>
              <a:gd name="connsiteX18" fmla="*/ 10562258 w 11203639"/>
              <a:gd name="connsiteY18" fmla="*/ 389328 h 6413958"/>
              <a:gd name="connsiteX19" fmla="*/ 10893965 w 11203639"/>
              <a:gd name="connsiteY19" fmla="*/ 1458943 h 6413958"/>
              <a:gd name="connsiteX20" fmla="*/ 11047034 w 11203639"/>
              <a:gd name="connsiteY20" fmla="*/ 1748798 h 6413958"/>
              <a:gd name="connsiteX21" fmla="*/ 10968339 w 11203639"/>
              <a:gd name="connsiteY21" fmla="*/ 2430880 h 6413958"/>
              <a:gd name="connsiteX22" fmla="*/ 11203331 w 11203639"/>
              <a:gd name="connsiteY22" fmla="*/ 3198384 h 6413958"/>
              <a:gd name="connsiteX23" fmla="*/ 11019458 w 11203639"/>
              <a:gd name="connsiteY23" fmla="*/ 4504128 h 6413958"/>
              <a:gd name="connsiteX24" fmla="*/ 11074307 w 11203639"/>
              <a:gd name="connsiteY24" fmla="*/ 5637540 h 6413958"/>
              <a:gd name="connsiteX25" fmla="*/ 10516538 w 11203639"/>
              <a:gd name="connsiteY25" fmla="*/ 5930592 h 6413958"/>
              <a:gd name="connsiteX26" fmla="*/ 9346106 w 11203639"/>
              <a:gd name="connsiteY26" fmla="*/ 5866584 h 6413958"/>
              <a:gd name="connsiteX27" fmla="*/ 8596298 w 11203639"/>
              <a:gd name="connsiteY27" fmla="*/ 5592264 h 6413958"/>
              <a:gd name="connsiteX28" fmla="*/ 7188122 w 11203639"/>
              <a:gd name="connsiteY28" fmla="*/ 6022032 h 6413958"/>
              <a:gd name="connsiteX29" fmla="*/ 4828970 w 11203639"/>
              <a:gd name="connsiteY29" fmla="*/ 5875728 h 6413958"/>
              <a:gd name="connsiteX30" fmla="*/ 3466514 w 11203639"/>
              <a:gd name="connsiteY30" fmla="*/ 6250632 h 6413958"/>
              <a:gd name="connsiteX31" fmla="*/ 1157702 w 11203639"/>
              <a:gd name="connsiteY31" fmla="*/ 6379165 h 6413958"/>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03639" h="6408936">
                <a:moveTo>
                  <a:pt x="1157702" y="6379165"/>
                </a:moveTo>
                <a:cubicBezTo>
                  <a:pt x="686876" y="6277140"/>
                  <a:pt x="744434" y="5835161"/>
                  <a:pt x="641556" y="5638479"/>
                </a:cubicBezTo>
                <a:cubicBezTo>
                  <a:pt x="538678" y="5441797"/>
                  <a:pt x="549668" y="5369843"/>
                  <a:pt x="540434" y="5199072"/>
                </a:cubicBezTo>
                <a:cubicBezTo>
                  <a:pt x="531200" y="5028302"/>
                  <a:pt x="531290" y="4783020"/>
                  <a:pt x="586154" y="4613856"/>
                </a:cubicBezTo>
                <a:cubicBezTo>
                  <a:pt x="641018" y="4444692"/>
                  <a:pt x="874190" y="4339536"/>
                  <a:pt x="869618" y="4184088"/>
                </a:cubicBezTo>
                <a:cubicBezTo>
                  <a:pt x="865046" y="4028640"/>
                  <a:pt x="671498" y="3851856"/>
                  <a:pt x="558722" y="3681168"/>
                </a:cubicBezTo>
                <a:cubicBezTo>
                  <a:pt x="445946" y="3510480"/>
                  <a:pt x="252398" y="3377892"/>
                  <a:pt x="192962" y="3159960"/>
                </a:cubicBezTo>
                <a:cubicBezTo>
                  <a:pt x="133526" y="2942028"/>
                  <a:pt x="191438" y="2568648"/>
                  <a:pt x="202106" y="2373576"/>
                </a:cubicBezTo>
                <a:cubicBezTo>
                  <a:pt x="212774" y="2178504"/>
                  <a:pt x="275258" y="2119068"/>
                  <a:pt x="256970" y="1989528"/>
                </a:cubicBezTo>
                <a:cubicBezTo>
                  <a:pt x="238682" y="1859988"/>
                  <a:pt x="123338" y="1781596"/>
                  <a:pt x="92378" y="1596336"/>
                </a:cubicBezTo>
                <a:cubicBezTo>
                  <a:pt x="61418" y="1411076"/>
                  <a:pt x="-85875" y="1072635"/>
                  <a:pt x="71212" y="877967"/>
                </a:cubicBezTo>
                <a:cubicBezTo>
                  <a:pt x="228299" y="683299"/>
                  <a:pt x="648600" y="520428"/>
                  <a:pt x="1034901" y="428330"/>
                </a:cubicBezTo>
                <a:cubicBezTo>
                  <a:pt x="1421202" y="336232"/>
                  <a:pt x="1989443" y="326222"/>
                  <a:pt x="2389019" y="325378"/>
                </a:cubicBezTo>
                <a:cubicBezTo>
                  <a:pt x="2788595" y="324534"/>
                  <a:pt x="3096256" y="428912"/>
                  <a:pt x="3432355" y="423268"/>
                </a:cubicBezTo>
                <a:cubicBezTo>
                  <a:pt x="3768454" y="417624"/>
                  <a:pt x="3964862" y="312628"/>
                  <a:pt x="4405611" y="291516"/>
                </a:cubicBezTo>
                <a:cubicBezTo>
                  <a:pt x="4846360" y="270404"/>
                  <a:pt x="5549677" y="332778"/>
                  <a:pt x="6076847" y="296597"/>
                </a:cubicBezTo>
                <a:cubicBezTo>
                  <a:pt x="6604017" y="260416"/>
                  <a:pt x="7017583" y="120478"/>
                  <a:pt x="7568630" y="74429"/>
                </a:cubicBezTo>
                <a:cubicBezTo>
                  <a:pt x="8119677" y="28380"/>
                  <a:pt x="8884192" y="-32179"/>
                  <a:pt x="9383130" y="20304"/>
                </a:cubicBezTo>
                <a:cubicBezTo>
                  <a:pt x="9882068" y="72787"/>
                  <a:pt x="10310452" y="149555"/>
                  <a:pt x="10562258" y="389328"/>
                </a:cubicBezTo>
                <a:cubicBezTo>
                  <a:pt x="10814064" y="629101"/>
                  <a:pt x="10813169" y="1232365"/>
                  <a:pt x="10893965" y="1458943"/>
                </a:cubicBezTo>
                <a:cubicBezTo>
                  <a:pt x="10974761" y="1685521"/>
                  <a:pt x="11034638" y="1586809"/>
                  <a:pt x="11047034" y="1748798"/>
                </a:cubicBezTo>
                <a:cubicBezTo>
                  <a:pt x="11059430" y="1910787"/>
                  <a:pt x="10942290" y="2189282"/>
                  <a:pt x="10968339" y="2430880"/>
                </a:cubicBezTo>
                <a:cubicBezTo>
                  <a:pt x="10994388" y="2672478"/>
                  <a:pt x="11194811" y="2852843"/>
                  <a:pt x="11203331" y="3198384"/>
                </a:cubicBezTo>
                <a:cubicBezTo>
                  <a:pt x="11211851" y="3543925"/>
                  <a:pt x="11040962" y="4097602"/>
                  <a:pt x="11019458" y="4504128"/>
                </a:cubicBezTo>
                <a:cubicBezTo>
                  <a:pt x="10997954" y="4910654"/>
                  <a:pt x="11158127" y="5399796"/>
                  <a:pt x="11074307" y="5637540"/>
                </a:cubicBezTo>
                <a:cubicBezTo>
                  <a:pt x="10990487" y="5875284"/>
                  <a:pt x="10804572" y="5892418"/>
                  <a:pt x="10516538" y="5930592"/>
                </a:cubicBezTo>
                <a:cubicBezTo>
                  <a:pt x="10228504" y="5968766"/>
                  <a:pt x="9666146" y="5922972"/>
                  <a:pt x="9346106" y="5866584"/>
                </a:cubicBezTo>
                <a:cubicBezTo>
                  <a:pt x="9026066" y="5810196"/>
                  <a:pt x="8955962" y="5566356"/>
                  <a:pt x="8596298" y="5592264"/>
                </a:cubicBezTo>
                <a:cubicBezTo>
                  <a:pt x="8236634" y="5618172"/>
                  <a:pt x="7804107" y="5931801"/>
                  <a:pt x="7188122" y="6022032"/>
                </a:cubicBezTo>
                <a:cubicBezTo>
                  <a:pt x="6572137" y="6112263"/>
                  <a:pt x="5569364" y="6194779"/>
                  <a:pt x="4900386" y="6133653"/>
                </a:cubicBezTo>
                <a:cubicBezTo>
                  <a:pt x="4196880" y="6248707"/>
                  <a:pt x="4090295" y="6209713"/>
                  <a:pt x="3466514" y="6250632"/>
                </a:cubicBezTo>
                <a:cubicBezTo>
                  <a:pt x="2842733" y="6291551"/>
                  <a:pt x="1628528" y="6481190"/>
                  <a:pt x="1157702" y="6379165"/>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21016365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3" r:id="rId3"/>
  </p:sldLayoutIdLst>
  <p:transition spd="slow" advTm="3000">
    <p:push dir="u"/>
  </p:transition>
  <p:txStyles>
    <p:titleStyle>
      <a:lvl1pPr algn="l" defTabSz="1828755" rtl="0" eaLnBrk="1" latinLnBrk="0" hangingPunct="1">
        <a:lnSpc>
          <a:spcPct val="90000"/>
        </a:lnSpc>
        <a:spcBef>
          <a:spcPct val="0"/>
        </a:spcBef>
        <a:buNone/>
        <a:defRPr sz="8801" kern="1200">
          <a:solidFill>
            <a:schemeClr val="tx1"/>
          </a:solidFill>
          <a:latin typeface="+mj-lt"/>
          <a:ea typeface="+mj-ea"/>
          <a:cs typeface="+mj-cs"/>
        </a:defRPr>
      </a:lvl1pPr>
    </p:titleStyle>
    <p:bodyStyle>
      <a:lvl1pPr marL="457188" indent="-457188" algn="l" defTabSz="182875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5"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5943" indent="-457188" algn="l" defTabSz="1828755" rtl="0" eaLnBrk="1" latinLnBrk="0" hangingPunct="1">
        <a:lnSpc>
          <a:spcPct val="90000"/>
        </a:lnSpc>
        <a:spcBef>
          <a:spcPts val="1001"/>
        </a:spcBef>
        <a:buFont typeface="Arial" panose="020B0604020202020204" pitchFamily="34" charset="0"/>
        <a:buChar char="•"/>
        <a:defRPr sz="4001" kern="1200">
          <a:solidFill>
            <a:schemeClr val="tx1"/>
          </a:solidFill>
          <a:latin typeface="+mn-lt"/>
          <a:ea typeface="+mn-ea"/>
          <a:cs typeface="+mn-cs"/>
        </a:defRPr>
      </a:lvl3pPr>
      <a:lvl4pPr marL="3200321"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697"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7829"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205"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ABD4FA5-2A71-49D9-B9AD-000676E7CABE}" type="datetimeFigureOut">
              <a:rPr lang="en-US" smtClean="0"/>
              <a:t>10/16/2025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5CA9DB1-57C4-425E-B964-061132C3D76E}" type="slidenum">
              <a:rPr lang="en-US" smtClean="0"/>
              <a:t>‹#›</a:t>
            </a:fld>
            <a:endParaRPr lang="en-US"/>
          </a:p>
        </p:txBody>
      </p:sp>
    </p:spTree>
    <p:extLst>
      <p:ext uri="{BB962C8B-B14F-4D97-AF65-F5344CB8AC3E}">
        <p14:creationId xmlns:p14="http://schemas.microsoft.com/office/powerpoint/2010/main" val="190710836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568780A-43A6-43EB-A845-B59FF9C5820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56299EB-FD05-4596-A0FB-247243817BB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33968A8-04BC-4AB4-A1A4-914083E17AC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6AD3D2B-98B1-496A-8030-CCF2D5215B8D}"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49893D22-5BD5-47C4-96C4-30F93B41826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279A27A-5FC8-4C2B-B506-4A2AB936558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7824332-3F40-44C2-8984-A38FEB5556CC}" type="slidenum">
              <a:rPr lang="zh-CN" altLang="en-US" smtClean="0"/>
              <a:t>‹#›</a:t>
            </a:fld>
            <a:endParaRPr lang="zh-CN" altLang="en-US"/>
          </a:p>
        </p:txBody>
      </p:sp>
      <p:pic>
        <p:nvPicPr>
          <p:cNvPr id="7" name="Picture 6">
            <a:extLst>
              <a:ext uri="{FF2B5EF4-FFF2-40B4-BE49-F238E27FC236}">
                <a16:creationId xmlns:a16="http://schemas.microsoft.com/office/drawing/2014/main" id="{EAFED788-6600-EF77-C925-1C8569FC01E6}"/>
              </a:ext>
            </a:extLst>
          </p:cNvPr>
          <p:cNvPicPr>
            <a:picLocks noChangeAspect="1"/>
          </p:cNvPicPr>
          <p:nvPr userDrawn="1"/>
        </p:nvPicPr>
        <p:blipFill>
          <a:blip r:embed="rId14"/>
          <a:stretch>
            <a:fillRect/>
          </a:stretch>
        </p:blipFill>
        <p:spPr>
          <a:xfrm>
            <a:off x="-13855" y="-35941"/>
            <a:ext cx="18301856" cy="10322942"/>
          </a:xfrm>
          <a:prstGeom prst="rect">
            <a:avLst/>
          </a:prstGeom>
        </p:spPr>
      </p:pic>
      <p:sp>
        <p:nvSpPr>
          <p:cNvPr id="8" name="TextBox 3">
            <a:extLst>
              <a:ext uri="{FF2B5EF4-FFF2-40B4-BE49-F238E27FC236}">
                <a16:creationId xmlns:a16="http://schemas.microsoft.com/office/drawing/2014/main" id="{2464948E-F1FB-FADD-3935-0B61BBDA97F6}"/>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7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700" b="1">
                <a:latin typeface="Times New Roman" panose="02020603050405020304" pitchFamily="18" charset="0"/>
                <a:cs typeface="Times New Roman" panose="02020603050405020304" pitchFamily="18" charset="0"/>
              </a:rPr>
              <a:t>Mời </a:t>
            </a:r>
            <a:r>
              <a:rPr lang="en-US" sz="2700" b="1" dirty="0" err="1">
                <a:latin typeface="Times New Roman" panose="02020603050405020304" pitchFamily="18" charset="0"/>
                <a:cs typeface="Times New Roman" panose="02020603050405020304" pitchFamily="18" charset="0"/>
              </a:rPr>
              <a:t>truy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cập</a:t>
            </a:r>
            <a:r>
              <a:rPr lang="en-US" sz="2700" b="1" dirty="0">
                <a:latin typeface="Times New Roman" panose="02020603050405020304" pitchFamily="18" charset="0"/>
                <a:cs typeface="Times New Roman" panose="02020603050405020304" pitchFamily="18" charset="0"/>
              </a:rPr>
              <a:t>: </a:t>
            </a:r>
            <a:r>
              <a:rPr lang="en-US" sz="2700"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2700" dirty="0">
              <a:solidFill>
                <a:srgbClr val="FF0066"/>
              </a:solidFill>
              <a:latin typeface="SVN-Newton" panose="02040603050506020204" pitchFamily="18" charset="0"/>
              <a:cs typeface="Times New Roman" panose="02020603050405020304" pitchFamily="18" charset="0"/>
            </a:endParaRPr>
          </a:p>
          <a:p>
            <a:pPr algn="ctr"/>
            <a:r>
              <a:rPr lang="en-US" sz="2700" b="1" dirty="0">
                <a:solidFill>
                  <a:srgbClr val="0D4370"/>
                </a:solidFill>
                <a:latin typeface="SVN-Newton" panose="02040603050506020204" pitchFamily="18" charset="0"/>
                <a:cs typeface="Times New Roman" panose="02020603050405020304" pitchFamily="18" charset="0"/>
              </a:rPr>
              <a:t>SĐT ZALO : </a:t>
            </a:r>
            <a:r>
              <a:rPr lang="en-US" sz="2700" b="1" u="sng" dirty="0">
                <a:solidFill>
                  <a:srgbClr val="0D4370"/>
                </a:solidFill>
                <a:latin typeface="SVN-Newton" panose="02040603050506020204" pitchFamily="18" charset="0"/>
              </a:rPr>
              <a:t>0382348780</a:t>
            </a:r>
            <a:r>
              <a:rPr lang="en-US" sz="2700" b="1" dirty="0">
                <a:solidFill>
                  <a:srgbClr val="0D4370"/>
                </a:solidFill>
                <a:latin typeface="SVN-Newton" panose="02040603050506020204" pitchFamily="18" charset="0"/>
              </a:rPr>
              <a:t> - </a:t>
            </a:r>
            <a:r>
              <a:rPr lang="en-US" sz="2700" b="1" u="sng" dirty="0">
                <a:solidFill>
                  <a:srgbClr val="0D4370"/>
                </a:solidFill>
                <a:latin typeface="SVN-Newton" panose="02040603050506020204" pitchFamily="18" charset="0"/>
              </a:rPr>
              <a:t>0984848929</a:t>
            </a:r>
            <a:endParaRPr lang="en-US" sz="27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382C504F-0D56-20EF-965F-15A1A3DB37CE}"/>
              </a:ext>
            </a:extLst>
          </p:cNvPr>
          <p:cNvSpPr txBox="1">
            <a:spLocks/>
          </p:cNvSpPr>
          <p:nvPr userDrawn="1"/>
        </p:nvSpPr>
        <p:spPr>
          <a:xfrm>
            <a:off x="16485855" y="-132709"/>
            <a:ext cx="2310009" cy="487388"/>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0" dirty="0" err="1">
                <a:solidFill>
                  <a:srgbClr val="2D7B56">
                    <a:alpha val="52000"/>
                  </a:srgbClr>
                </a:solidFill>
                <a:latin typeface="#9Slide07 HoneyCream" pitchFamily="2" charset="0"/>
              </a:rPr>
              <a:t>Măng</a:t>
            </a:r>
            <a:r>
              <a:rPr lang="en-US" sz="2100" b="0" dirty="0">
                <a:solidFill>
                  <a:srgbClr val="2D7B56">
                    <a:alpha val="52000"/>
                  </a:srgbClr>
                </a:solidFill>
                <a:latin typeface="#9Slide07 HoneyCream" pitchFamily="2" charset="0"/>
              </a:rPr>
              <a:t> Non</a:t>
            </a:r>
          </a:p>
        </p:txBody>
      </p:sp>
      <p:pic>
        <p:nvPicPr>
          <p:cNvPr id="10" name="Picture 9">
            <a:extLst>
              <a:ext uri="{FF2B5EF4-FFF2-40B4-BE49-F238E27FC236}">
                <a16:creationId xmlns:a16="http://schemas.microsoft.com/office/drawing/2014/main" id="{13FFD08B-937E-EB31-527A-7A64DCDA7F3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EA28F19F-EE08-A941-4053-24AD13D5E8F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4945EC3B-39B5-3AF4-9F8D-889745FA475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3CA47822-A696-05B2-BEE5-368F66FEC58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49111CFF-D901-4C03-75B0-183656EA0287}"/>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a:solidFill>
                  <a:schemeClr val="accent6">
                    <a:lumMod val="50000"/>
                    <a:alpha val="41000"/>
                  </a:schemeClr>
                </a:solidFill>
                <a:latin typeface="SVN-Ready" panose="02040603050506020204" pitchFamily="18" charset="0"/>
              </a:rPr>
              <a:t>By </a:t>
            </a:r>
            <a:r>
              <a:rPr lang="en-US" sz="2400" b="0" dirty="0" err="1">
                <a:solidFill>
                  <a:schemeClr val="accent6">
                    <a:lumMod val="50000"/>
                    <a:alpha val="41000"/>
                  </a:schemeClr>
                </a:solidFill>
                <a:latin typeface="SVN-Ready" panose="02040603050506020204" pitchFamily="18" charset="0"/>
              </a:rPr>
              <a:t>Khánh</a:t>
            </a:r>
            <a:r>
              <a:rPr lang="en-US" sz="2400" b="0" dirty="0">
                <a:solidFill>
                  <a:schemeClr val="accent6">
                    <a:lumMod val="50000"/>
                    <a:alpha val="41000"/>
                  </a:schemeClr>
                </a:solidFill>
                <a:latin typeface="SVN-Ready" panose="02040603050506020204" pitchFamily="18" charset="0"/>
              </a:rPr>
              <a:t> </a:t>
            </a:r>
            <a:r>
              <a:rPr lang="en-US" sz="2400" b="0" dirty="0" err="1">
                <a:solidFill>
                  <a:schemeClr val="accent6">
                    <a:lumMod val="50000"/>
                    <a:alpha val="41000"/>
                  </a:schemeClr>
                </a:solidFill>
                <a:latin typeface="SVN-Ready" panose="02040603050506020204" pitchFamily="18" charset="0"/>
              </a:rPr>
              <a:t>Huyền</a:t>
            </a:r>
            <a:endParaRPr lang="en-US" sz="240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21B651EE-653B-5804-19D0-48384521EC75}"/>
              </a:ext>
            </a:extLst>
          </p:cNvPr>
          <p:cNvSpPr txBox="1">
            <a:spLocks/>
          </p:cNvSpPr>
          <p:nvPr userDrawn="1"/>
        </p:nvSpPr>
        <p:spPr>
          <a:xfrm>
            <a:off x="-1017963" y="9185673"/>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0" dirty="0" err="1">
                <a:solidFill>
                  <a:srgbClr val="2D7B56">
                    <a:alpha val="55000"/>
                  </a:srgbClr>
                </a:solidFill>
                <a:latin typeface="#9Slide07 HoneyCream" pitchFamily="2" charset="0"/>
              </a:rPr>
              <a:t>Măng</a:t>
            </a:r>
            <a:r>
              <a:rPr lang="en-US" sz="2100" b="0" dirty="0">
                <a:solidFill>
                  <a:srgbClr val="2D7B56">
                    <a:alpha val="55000"/>
                  </a:srgbClr>
                </a:solidFill>
                <a:latin typeface="#9Slide07 HoneyCream" pitchFamily="2" charset="0"/>
              </a:rPr>
              <a:t> Non</a:t>
            </a:r>
          </a:p>
        </p:txBody>
      </p:sp>
      <p:pic>
        <p:nvPicPr>
          <p:cNvPr id="16" name="Picture 15">
            <a:extLst>
              <a:ext uri="{FF2B5EF4-FFF2-40B4-BE49-F238E27FC236}">
                <a16:creationId xmlns:a16="http://schemas.microsoft.com/office/drawing/2014/main" id="{73324111-DC25-66AA-D2A9-D8B5C81E002B}"/>
              </a:ext>
            </a:extLst>
          </p:cNvPr>
          <p:cNvPicPr>
            <a:picLocks noChangeAspect="1"/>
          </p:cNvPicPr>
          <p:nvPr userDrawn="1"/>
        </p:nvPicPr>
        <p:blipFill>
          <a:blip r:embed="rId17"/>
          <a:stretch>
            <a:fillRect/>
          </a:stretch>
        </p:blipFill>
        <p:spPr>
          <a:xfrm>
            <a:off x="784509" y="11855024"/>
            <a:ext cx="3282981" cy="3987129"/>
          </a:xfrm>
          <a:prstGeom prst="rect">
            <a:avLst/>
          </a:prstGeom>
        </p:spPr>
      </p:pic>
      <p:pic>
        <p:nvPicPr>
          <p:cNvPr id="17" name="Picture 16">
            <a:extLst>
              <a:ext uri="{FF2B5EF4-FFF2-40B4-BE49-F238E27FC236}">
                <a16:creationId xmlns:a16="http://schemas.microsoft.com/office/drawing/2014/main" id="{C1C2A62C-3FE1-B23C-EB06-FD3C5A2D8912}"/>
              </a:ext>
            </a:extLst>
          </p:cNvPr>
          <p:cNvPicPr>
            <a:picLocks noChangeAspect="1"/>
          </p:cNvPicPr>
          <p:nvPr userDrawn="1"/>
        </p:nvPicPr>
        <p:blipFill>
          <a:blip r:embed="rId17"/>
          <a:stretch>
            <a:fillRect/>
          </a:stretch>
        </p:blipFill>
        <p:spPr>
          <a:xfrm>
            <a:off x="-12730668" y="-114300"/>
            <a:ext cx="3282981" cy="3987129"/>
          </a:xfrm>
          <a:prstGeom prst="rect">
            <a:avLst/>
          </a:prstGeom>
        </p:spPr>
      </p:pic>
    </p:spTree>
    <p:extLst>
      <p:ext uri="{BB962C8B-B14F-4D97-AF65-F5344CB8AC3E}">
        <p14:creationId xmlns:p14="http://schemas.microsoft.com/office/powerpoint/2010/main" val="241408898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6A1869-753F-375F-5D6E-EC60702471F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85D1FC-0F99-0C41-ED0A-D8B9522E519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542A1-0330-2551-428A-E28A02E593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714DC30-EF64-49C6-A73E-3FA1F7763AA1}" type="datetimeFigureOut">
              <a:rPr lang="en-US" smtClean="0"/>
              <a:t>10/16/2025</a:t>
            </a:fld>
            <a:endParaRPr lang="en-US"/>
          </a:p>
        </p:txBody>
      </p:sp>
      <p:sp>
        <p:nvSpPr>
          <p:cNvPr id="5" name="Footer Placeholder 4">
            <a:extLst>
              <a:ext uri="{FF2B5EF4-FFF2-40B4-BE49-F238E27FC236}">
                <a16:creationId xmlns:a16="http://schemas.microsoft.com/office/drawing/2014/main" id="{A5893893-6116-32D7-FF4B-87BC74B7D1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817509-FCBA-97F5-0141-76144EAB889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987B2B7-8143-4889-8E58-296C05C14B2F}" type="slidenum">
              <a:rPr lang="en-US" smtClean="0"/>
              <a:t>‹#›</a:t>
            </a:fld>
            <a:endParaRPr lang="en-US"/>
          </a:p>
        </p:txBody>
      </p:sp>
      <p:sp>
        <p:nvSpPr>
          <p:cNvPr id="7" name="TextBox 3">
            <a:extLst>
              <a:ext uri="{FF2B5EF4-FFF2-40B4-BE49-F238E27FC236}">
                <a16:creationId xmlns:a16="http://schemas.microsoft.com/office/drawing/2014/main" id="{81311AE6-5C0E-183B-6BC1-EF9A94796450}"/>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7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700" b="1">
                <a:latin typeface="Times New Roman" panose="02020603050405020304" pitchFamily="18" charset="0"/>
                <a:cs typeface="Times New Roman" panose="02020603050405020304" pitchFamily="18" charset="0"/>
              </a:rPr>
              <a:t>Mời </a:t>
            </a:r>
            <a:r>
              <a:rPr lang="en-US" sz="2700" b="1" dirty="0" err="1">
                <a:latin typeface="Times New Roman" panose="02020603050405020304" pitchFamily="18" charset="0"/>
                <a:cs typeface="Times New Roman" panose="02020603050405020304" pitchFamily="18" charset="0"/>
              </a:rPr>
              <a:t>truy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cập</a:t>
            </a:r>
            <a:r>
              <a:rPr lang="en-US" sz="2700" b="1" dirty="0">
                <a:latin typeface="Times New Roman" panose="02020603050405020304" pitchFamily="18" charset="0"/>
                <a:cs typeface="Times New Roman" panose="02020603050405020304" pitchFamily="18" charset="0"/>
              </a:rPr>
              <a:t>: </a:t>
            </a:r>
            <a:r>
              <a:rPr lang="en-US" sz="270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2700" dirty="0">
              <a:solidFill>
                <a:srgbClr val="FF0066"/>
              </a:solidFill>
              <a:latin typeface="SVN-Newton" panose="02040603050506020204" pitchFamily="18" charset="0"/>
              <a:cs typeface="Times New Roman" panose="02020603050405020304" pitchFamily="18" charset="0"/>
            </a:endParaRPr>
          </a:p>
          <a:p>
            <a:pPr algn="ctr"/>
            <a:r>
              <a:rPr lang="en-US" sz="2700" b="1" dirty="0">
                <a:solidFill>
                  <a:srgbClr val="0D4370"/>
                </a:solidFill>
                <a:latin typeface="SVN-Newton" panose="02040603050506020204" pitchFamily="18" charset="0"/>
                <a:cs typeface="Times New Roman" panose="02020603050405020304" pitchFamily="18" charset="0"/>
              </a:rPr>
              <a:t>SĐT ZALO : </a:t>
            </a:r>
            <a:r>
              <a:rPr lang="en-US" sz="2700" b="1" u="sng" dirty="0">
                <a:solidFill>
                  <a:srgbClr val="0D4370"/>
                </a:solidFill>
                <a:latin typeface="SVN-Newton" panose="02040603050506020204" pitchFamily="18" charset="0"/>
              </a:rPr>
              <a:t>0382348780</a:t>
            </a:r>
            <a:r>
              <a:rPr lang="en-US" sz="2700" b="1" dirty="0">
                <a:solidFill>
                  <a:srgbClr val="0D4370"/>
                </a:solidFill>
                <a:latin typeface="SVN-Newton" panose="02040603050506020204" pitchFamily="18" charset="0"/>
              </a:rPr>
              <a:t> - </a:t>
            </a:r>
            <a:r>
              <a:rPr lang="en-US" sz="2700" b="1" u="sng" dirty="0">
                <a:solidFill>
                  <a:srgbClr val="0D4370"/>
                </a:solidFill>
                <a:latin typeface="SVN-Newton" panose="02040603050506020204" pitchFamily="18" charset="0"/>
              </a:rPr>
              <a:t>0984848929</a:t>
            </a:r>
            <a:endParaRPr lang="en-US" sz="27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07CCAC9-1595-3004-B7CD-5CB1E7826D6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8">
            <a:extLst>
              <a:ext uri="{FF2B5EF4-FFF2-40B4-BE49-F238E27FC236}">
                <a16:creationId xmlns:a16="http://schemas.microsoft.com/office/drawing/2014/main" id="{0E6467CC-2E55-8F3E-1D6A-729E181987C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0" name="Picture 9">
            <a:extLst>
              <a:ext uri="{FF2B5EF4-FFF2-40B4-BE49-F238E27FC236}">
                <a16:creationId xmlns:a16="http://schemas.microsoft.com/office/drawing/2014/main" id="{BCA8265E-5F21-FAD2-94BA-B4B4C6CE729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1" name="Picture 10">
            <a:extLst>
              <a:ext uri="{FF2B5EF4-FFF2-40B4-BE49-F238E27FC236}">
                <a16:creationId xmlns:a16="http://schemas.microsoft.com/office/drawing/2014/main" id="{4C181F9F-B391-2571-E88D-E582833D2B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11">
            <a:extLst>
              <a:ext uri="{FF2B5EF4-FFF2-40B4-BE49-F238E27FC236}">
                <a16:creationId xmlns:a16="http://schemas.microsoft.com/office/drawing/2014/main" id="{9CC127AB-5F88-2814-C503-C81F993BDDC1}"/>
              </a:ext>
            </a:extLst>
          </p:cNvPr>
          <p:cNvPicPr>
            <a:picLocks noChangeAspect="1"/>
          </p:cNvPicPr>
          <p:nvPr userDrawn="1"/>
        </p:nvPicPr>
        <p:blipFill>
          <a:blip r:embed="rId15"/>
          <a:stretch>
            <a:fillRect/>
          </a:stretch>
        </p:blipFill>
        <p:spPr>
          <a:xfrm>
            <a:off x="784509" y="11855024"/>
            <a:ext cx="3282981" cy="3987129"/>
          </a:xfrm>
          <a:prstGeom prst="rect">
            <a:avLst/>
          </a:prstGeom>
        </p:spPr>
      </p:pic>
      <p:pic>
        <p:nvPicPr>
          <p:cNvPr id="13" name="Picture 12">
            <a:extLst>
              <a:ext uri="{FF2B5EF4-FFF2-40B4-BE49-F238E27FC236}">
                <a16:creationId xmlns:a16="http://schemas.microsoft.com/office/drawing/2014/main" id="{750D3CE9-CC86-5D95-1FC0-142CE2AC9434}"/>
              </a:ext>
            </a:extLst>
          </p:cNvPr>
          <p:cNvPicPr>
            <a:picLocks noChangeAspect="1"/>
          </p:cNvPicPr>
          <p:nvPr userDrawn="1"/>
        </p:nvPicPr>
        <p:blipFill>
          <a:blip r:embed="rId15"/>
          <a:stretch>
            <a:fillRect/>
          </a:stretch>
        </p:blipFill>
        <p:spPr>
          <a:xfrm>
            <a:off x="-12730668" y="-114300"/>
            <a:ext cx="3282981" cy="3987129"/>
          </a:xfrm>
          <a:prstGeom prst="rect">
            <a:avLst/>
          </a:prstGeom>
        </p:spPr>
      </p:pic>
    </p:spTree>
    <p:extLst>
      <p:ext uri="{BB962C8B-B14F-4D97-AF65-F5344CB8AC3E}">
        <p14:creationId xmlns:p14="http://schemas.microsoft.com/office/powerpoint/2010/main" val="238434865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D8B8B4-99E4-4408-9CAD-5D70D98874D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613290D-25B1-4DCE-9AAB-852AA2DAA19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C6B9DB-619C-477A-9FFB-D46DB1B0B8C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buClrTx/>
              <a:defRPr/>
            </a:pPr>
            <a:fld id="{D6AE2D47-F47E-40D8-9E66-D44483EC7A79}" type="datetimeFigureOut">
              <a:rPr lang="zh-CN" altLang="en-US" kern="1200" smtClean="0">
                <a:solidFill>
                  <a:prstClr val="black">
                    <a:tint val="75000"/>
                  </a:prstClr>
                </a:solidFill>
                <a:latin typeface="等线" panose="020F0502020204030204"/>
                <a:cs typeface="+mn-cs"/>
              </a:rPr>
              <a:pPr defTabSz="1371600">
                <a:buClrTx/>
                <a:defRPr/>
              </a:pPr>
              <a:t>2025/10/16</a:t>
            </a:fld>
            <a:endParaRPr lang="zh-CN" altLang="en-US" kern="1200">
              <a:solidFill>
                <a:prstClr val="black">
                  <a:tint val="75000"/>
                </a:prstClr>
              </a:solidFill>
              <a:latin typeface="等线" panose="020F0502020204030204"/>
              <a:cs typeface="+mn-cs"/>
            </a:endParaRPr>
          </a:p>
        </p:txBody>
      </p:sp>
      <p:sp>
        <p:nvSpPr>
          <p:cNvPr id="5" name="页脚占位符 4">
            <a:extLst>
              <a:ext uri="{FF2B5EF4-FFF2-40B4-BE49-F238E27FC236}">
                <a16:creationId xmlns:a16="http://schemas.microsoft.com/office/drawing/2014/main" id="{5259C51D-8237-4838-8AA8-977C2EA12EA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buClrTx/>
              <a:defRPr/>
            </a:pPr>
            <a:endParaRPr lang="zh-CN" altLang="en-US" kern="1200">
              <a:solidFill>
                <a:prstClr val="black">
                  <a:tint val="75000"/>
                </a:prstClr>
              </a:solidFill>
              <a:latin typeface="等线" panose="020F0502020204030204"/>
              <a:cs typeface="+mn-cs"/>
            </a:endParaRPr>
          </a:p>
        </p:txBody>
      </p:sp>
      <p:sp>
        <p:nvSpPr>
          <p:cNvPr id="6" name="灯片编号占位符 5">
            <a:extLst>
              <a:ext uri="{FF2B5EF4-FFF2-40B4-BE49-F238E27FC236}">
                <a16:creationId xmlns:a16="http://schemas.microsoft.com/office/drawing/2014/main" id="{30B7F78D-B936-4D84-9CF5-E6027038CD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buClrTx/>
              <a:defRPr/>
            </a:pPr>
            <a:fld id="{23096827-8111-4F8E-AEC3-3058DFC85579}" type="slidenum">
              <a:rPr lang="zh-CN" altLang="en-US" kern="1200" smtClean="0">
                <a:solidFill>
                  <a:prstClr val="black">
                    <a:tint val="75000"/>
                  </a:prstClr>
                </a:solidFill>
                <a:latin typeface="等线" panose="020F0502020204030204"/>
                <a:cs typeface="+mn-cs"/>
              </a:rPr>
              <a:pPr defTabSz="1371600">
                <a:buClrTx/>
                <a:defRPr/>
              </a:pPr>
              <a:t>‹#›</a:t>
            </a:fld>
            <a:endParaRPr lang="zh-CN" altLang="en-US" kern="1200">
              <a:solidFill>
                <a:prstClr val="black">
                  <a:tint val="75000"/>
                </a:prstClr>
              </a:solidFill>
              <a:latin typeface="等线" panose="020F0502020204030204"/>
              <a:cs typeface="+mn-cs"/>
            </a:endParaRPr>
          </a:p>
        </p:txBody>
      </p:sp>
      <p:sp>
        <p:nvSpPr>
          <p:cNvPr id="11" name="Title 1">
            <a:extLst>
              <a:ext uri="{FF2B5EF4-FFF2-40B4-BE49-F238E27FC236}">
                <a16:creationId xmlns:a16="http://schemas.microsoft.com/office/drawing/2014/main" id="{574B4BD6-C37E-6DD9-737C-FB102710717C}"/>
              </a:ext>
            </a:extLst>
          </p:cNvPr>
          <p:cNvSpPr txBox="1">
            <a:spLocks/>
          </p:cNvSpPr>
          <p:nvPr userDrawn="1"/>
        </p:nvSpPr>
        <p:spPr>
          <a:xfrm>
            <a:off x="-1140233" y="8607452"/>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55" rtl="0" eaLnBrk="1" fontAlgn="auto" latinLnBrk="0" hangingPunct="1">
              <a:lnSpc>
                <a:spcPct val="90000"/>
              </a:lnSpc>
              <a:spcBef>
                <a:spcPct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6A98C4">
                    <a:lumMod val="60000"/>
                    <a:lumOff val="40000"/>
                  </a:srgbClr>
                </a:solidFill>
                <a:effectLst/>
                <a:uLnTx/>
                <a:uFillTx/>
                <a:latin typeface="#9Slide07 HoneyCream" pitchFamily="2" charset="0"/>
                <a:ea typeface="+mj-ea"/>
                <a:cs typeface="+mj-cs"/>
                <a:sym typeface="Arial"/>
              </a:rPr>
              <a:t>Măng</a:t>
            </a:r>
            <a:r>
              <a:rPr kumimoji="0" lang="en-US" sz="3600" b="0" i="0" u="none" strike="noStrike" kern="1200" cap="none" spc="0" normalizeH="0" baseline="0" noProof="0" dirty="0">
                <a:ln>
                  <a:noFill/>
                </a:ln>
                <a:solidFill>
                  <a:srgbClr val="6A98C4">
                    <a:lumMod val="60000"/>
                    <a:lumOff val="40000"/>
                  </a:srgbClr>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33542494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9.png"/><Relationship Id="rId11" Type="http://schemas.openxmlformats.org/officeDocument/2006/relationships/image" Target="../media/image13.jp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google.com/"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google.com/"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1"/>
            <a:ext cx="18288000" cy="10286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740556" y="910849"/>
            <a:ext cx="17027604" cy="9190517"/>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851339" y="-346842"/>
            <a:ext cx="12580884" cy="5722884"/>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2916622" y="8758138"/>
            <a:ext cx="9664262" cy="725213"/>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524477" y="-27484"/>
            <a:ext cx="12254022" cy="5403527"/>
          </a:xfrm>
          <a:prstGeom prst="rect">
            <a:avLst/>
          </a:prstGeom>
          <a:effectLst>
            <a:outerShdw blurRad="12700" dist="12700" dir="8100000" algn="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6"/>
          <a:stretch>
            <a:fillRect/>
          </a:stretch>
        </p:blipFill>
        <p:spPr>
          <a:xfrm>
            <a:off x="2583078" y="459111"/>
            <a:ext cx="12254022" cy="2383724"/>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7"/>
          <a:stretch>
            <a:fillRect/>
          </a:stretch>
        </p:blipFill>
        <p:spPr>
          <a:xfrm>
            <a:off x="356410" y="5252866"/>
            <a:ext cx="3220403" cy="5157311"/>
          </a:xfrm>
          <a:prstGeom prst="rect">
            <a:avLst/>
          </a:prstGeom>
          <a:effectLst>
            <a:outerShdw blurRad="12700" dist="12700" dir="18900000" algn="b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5048751" y="1515239"/>
            <a:ext cx="2152321" cy="2131012"/>
          </a:xfrm>
          <a:prstGeom prst="rect">
            <a:avLst/>
          </a:prstGeom>
        </p:spPr>
      </p:pic>
      <p:sp>
        <p:nvSpPr>
          <p:cNvPr id="24" name="Hộp Văn bản 12">
            <a:extLst>
              <a:ext uri="{FF2B5EF4-FFF2-40B4-BE49-F238E27FC236}">
                <a16:creationId xmlns:a16="http://schemas.microsoft.com/office/drawing/2014/main" id="{9360C093-9DCF-47A4-BA64-4D8D75E71BFD}"/>
              </a:ext>
            </a:extLst>
          </p:cNvPr>
          <p:cNvSpPr txBox="1"/>
          <p:nvPr/>
        </p:nvSpPr>
        <p:spPr>
          <a:xfrm>
            <a:off x="1966611" y="8151076"/>
            <a:ext cx="15214805"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UVN Hong Ha Hep" panose="020B0506020202030204" pitchFamily="34" charset="0"/>
                <a:ea typeface="+mn-ea"/>
                <a:cs typeface="Times New Roman" pitchFamily="18" charset="0"/>
                <a:sym typeface="Arial"/>
              </a:rPr>
              <a:t>Giáo viên: </a:t>
            </a:r>
            <a:r>
              <a:rPr lang="en-US" sz="5400" b="1" kern="1200">
                <a:solidFill>
                  <a:srgbClr val="FF0000"/>
                </a:solidFill>
                <a:latin typeface="UVN Hong Ha Hep" panose="020B0506020202030204" pitchFamily="34" charset="0"/>
                <a:ea typeface="+mn-ea"/>
                <a:cs typeface="Times New Roman" pitchFamily="18" charset="0"/>
              </a:rPr>
              <a:t>Đỗ Thị Thúy</a:t>
            </a:r>
            <a:endParaRPr kumimoji="0" lang="vi-VN"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25" name="Picture 24">
            <a:extLst>
              <a:ext uri="{FF2B5EF4-FFF2-40B4-BE49-F238E27FC236}">
                <a16:creationId xmlns:a16="http://schemas.microsoft.com/office/drawing/2014/main" id="{C06C85F4-3DCD-4F63-92C3-3152F19493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6072" y="3807989"/>
            <a:ext cx="16381372" cy="1444877"/>
          </a:xfrm>
          <a:prstGeom prst="rect">
            <a:avLst/>
          </a:prstGeom>
        </p:spPr>
      </p:pic>
      <p:sp>
        <p:nvSpPr>
          <p:cNvPr id="13" name="Text Box 7">
            <a:extLst>
              <a:ext uri="{FF2B5EF4-FFF2-40B4-BE49-F238E27FC236}">
                <a16:creationId xmlns:a16="http://schemas.microsoft.com/office/drawing/2014/main" id="{26CE62A5-5512-4491-A355-063F5A230B60}"/>
              </a:ext>
            </a:extLst>
          </p:cNvPr>
          <p:cNvSpPr txBox="1">
            <a:spLocks noChangeArrowheads="1"/>
          </p:cNvSpPr>
          <p:nvPr/>
        </p:nvSpPr>
        <p:spPr bwMode="auto">
          <a:xfrm>
            <a:off x="4002329" y="4956812"/>
            <a:ext cx="10369551" cy="189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19920" tIns="62360" rIns="119920" bIns="623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5pPr>
            <a:lvl6pPr marL="2514600" indent="-228600" algn="ctr"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6pPr>
            <a:lvl7pPr marL="2971800" indent="-228600" algn="ctr"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7pPr>
            <a:lvl8pPr marL="3429000" indent="-228600" algn="ctr"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8pPr>
            <a:lvl9pPr marL="3886200" indent="-228600" algn="ctr"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nArial" pitchFamily="34" charset="0"/>
              </a:defRPr>
            </a:lvl9pPr>
          </a:lstStyle>
          <a:p>
            <a:pPr marL="0" marR="0" lvl="0" indent="0" algn="ctr" defTabSz="1219170" rtl="0" eaLnBrk="1" fontAlgn="base" latinLnBrk="0" hangingPunct="1">
              <a:lnSpc>
                <a:spcPct val="100000"/>
              </a:lnSpc>
              <a:spcBef>
                <a:spcPct val="50000"/>
              </a:spcBef>
              <a:spcAft>
                <a:spcPct val="0"/>
              </a:spcAft>
              <a:buClr>
                <a:srgbClr val="000000"/>
              </a:buClr>
              <a:buSzTx/>
              <a:buFont typeface="Arial"/>
              <a:buNone/>
              <a:tabLst>
                <a:tab pos="0" algn="l"/>
                <a:tab pos="1219170" algn="l"/>
                <a:tab pos="2438339" algn="l"/>
                <a:tab pos="3657509" algn="l"/>
                <a:tab pos="4876678" algn="l"/>
                <a:tab pos="6095848" algn="l"/>
                <a:tab pos="7315017" algn="l"/>
                <a:tab pos="8534187" algn="l"/>
                <a:tab pos="9753356" algn="l"/>
                <a:tab pos="10972526" algn="l"/>
                <a:tab pos="12191695" algn="l"/>
                <a:tab pos="13410865" algn="l"/>
              </a:tabLst>
              <a:defRPr/>
            </a:pPr>
            <a:r>
              <a:rPr kumimoji="0" lang="en-US" sz="11500" b="1" i="0" u="none" strike="noStrike" kern="0" cap="none" spc="0" normalizeH="0" baseline="0" noProof="0" dirty="0" err="1">
                <a:ln>
                  <a:noFill/>
                </a:ln>
                <a:solidFill>
                  <a:srgbClr val="0000CC"/>
                </a:solidFill>
                <a:effectLst/>
                <a:uLnTx/>
                <a:uFillTx/>
                <a:latin typeface=".VnCommercial Script" pitchFamily="34" charset="0"/>
                <a:ea typeface="微软雅黑"/>
                <a:cs typeface="Arial" pitchFamily="34" charset="0"/>
                <a:sym typeface="Arial"/>
              </a:rPr>
              <a:t>M«n</a:t>
            </a:r>
            <a:r>
              <a:rPr kumimoji="0" lang="en-US" sz="11500" b="1" i="0" u="none" strike="noStrike" kern="0" cap="none" spc="0" normalizeH="0" baseline="0" noProof="0" dirty="0">
                <a:ln>
                  <a:noFill/>
                </a:ln>
                <a:solidFill>
                  <a:srgbClr val="0000CC"/>
                </a:solidFill>
                <a:effectLst/>
                <a:uLnTx/>
                <a:uFillTx/>
                <a:latin typeface=".VnCommercial Script" pitchFamily="34" charset="0"/>
                <a:ea typeface="微软雅黑"/>
                <a:cs typeface="Arial" pitchFamily="34" charset="0"/>
                <a:sym typeface="Arial"/>
              </a:rPr>
              <a:t> Tin </a:t>
            </a:r>
            <a:r>
              <a:rPr kumimoji="0" lang="en-US" sz="11500" b="1" i="0" u="none" strike="noStrike" kern="0" cap="none" spc="0" normalizeH="0" baseline="0" noProof="0" dirty="0" err="1">
                <a:ln>
                  <a:noFill/>
                </a:ln>
                <a:solidFill>
                  <a:srgbClr val="0000CC"/>
                </a:solidFill>
                <a:effectLst/>
                <a:uLnTx/>
                <a:uFillTx/>
                <a:latin typeface=".VnCommercial Script" pitchFamily="34" charset="0"/>
                <a:ea typeface="微软雅黑"/>
                <a:cs typeface="Arial" pitchFamily="34" charset="0"/>
                <a:sym typeface="Arial"/>
              </a:rPr>
              <a:t>häc</a:t>
            </a:r>
            <a:r>
              <a:rPr kumimoji="0" lang="en-US" sz="11500" b="1" i="0" u="none" strike="noStrike" kern="0" cap="none" spc="0" normalizeH="0" baseline="0" noProof="0" dirty="0">
                <a:ln>
                  <a:noFill/>
                </a:ln>
                <a:solidFill>
                  <a:srgbClr val="0000CC"/>
                </a:solidFill>
                <a:effectLst/>
                <a:uLnTx/>
                <a:uFillTx/>
                <a:latin typeface=".VnCommercial Script" pitchFamily="34" charset="0"/>
                <a:ea typeface="微软雅黑"/>
                <a:cs typeface="Arial" pitchFamily="34" charset="0"/>
                <a:sym typeface="Arial"/>
              </a:rPr>
              <a:t> - </a:t>
            </a:r>
            <a:r>
              <a:rPr kumimoji="0" lang="en-US" sz="11500" b="1" i="0" u="none" strike="noStrike" kern="0" cap="none" spc="0" normalizeH="0" baseline="0" noProof="0" err="1">
                <a:ln>
                  <a:noFill/>
                </a:ln>
                <a:solidFill>
                  <a:srgbClr val="0000CC"/>
                </a:solidFill>
                <a:effectLst/>
                <a:uLnTx/>
                <a:uFillTx/>
                <a:latin typeface=".VnCommercial Script" pitchFamily="34" charset="0"/>
                <a:ea typeface="微软雅黑"/>
                <a:cs typeface="Arial" pitchFamily="34" charset="0"/>
                <a:sym typeface="Arial"/>
              </a:rPr>
              <a:t>Líp</a:t>
            </a:r>
            <a:r>
              <a:rPr kumimoji="0" lang="en-US" sz="11500" b="1" i="0" u="none" strike="noStrike" kern="0" cap="none" spc="0" normalizeH="0" baseline="0" noProof="0">
                <a:ln>
                  <a:noFill/>
                </a:ln>
                <a:solidFill>
                  <a:srgbClr val="0000CC"/>
                </a:solidFill>
                <a:effectLst/>
                <a:uLnTx/>
                <a:uFillTx/>
                <a:latin typeface=".VnCommercial Script" pitchFamily="34" charset="0"/>
                <a:ea typeface="微软雅黑"/>
                <a:cs typeface="Arial" pitchFamily="34" charset="0"/>
                <a:sym typeface="Arial"/>
              </a:rPr>
              <a:t> 5</a:t>
            </a:r>
            <a:endParaRPr kumimoji="0" lang="en-US" sz="11500" b="1" i="0" u="none" strike="noStrike" kern="0" cap="none" spc="0" normalizeH="0" baseline="0" noProof="0" dirty="0">
              <a:ln>
                <a:noFill/>
              </a:ln>
              <a:solidFill>
                <a:srgbClr val="0000CC"/>
              </a:solidFill>
              <a:effectLst/>
              <a:uLnTx/>
              <a:uFillTx/>
              <a:latin typeface=".VnCommercial Script" pitchFamily="34" charset="0"/>
              <a:ea typeface="微软雅黑"/>
              <a:cs typeface="Arial" pitchFamily="34" charset="0"/>
              <a:sym typeface="Arial"/>
            </a:endParaRPr>
          </a:p>
        </p:txBody>
      </p:sp>
      <p:pic>
        <p:nvPicPr>
          <p:cNvPr id="3" name="Picture 2">
            <a:extLst>
              <a:ext uri="{FF2B5EF4-FFF2-40B4-BE49-F238E27FC236}">
                <a16:creationId xmlns:a16="http://schemas.microsoft.com/office/drawing/2014/main" id="{71A5EF6B-1D3F-1A3C-B735-1CDEF079261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619848" y="1655608"/>
            <a:ext cx="1926459" cy="1941652"/>
          </a:xfrm>
          <a:prstGeom prst="rect">
            <a:avLst/>
          </a:prstGeom>
        </p:spPr>
      </p:pic>
    </p:spTree>
    <p:extLst>
      <p:ext uri="{BB962C8B-B14F-4D97-AF65-F5344CB8AC3E}">
        <p14:creationId xmlns:p14="http://schemas.microsoft.com/office/powerpoint/2010/main" val="218499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2CB8CC-A005-4263-BC82-3D7363DCECB5}"/>
              </a:ext>
            </a:extLst>
          </p:cNvPr>
          <p:cNvGrpSpPr/>
          <p:nvPr/>
        </p:nvGrpSpPr>
        <p:grpSpPr>
          <a:xfrm>
            <a:off x="1053625" y="3006471"/>
            <a:ext cx="16635536" cy="4390694"/>
            <a:chOff x="487611" y="132261"/>
            <a:chExt cx="5267072" cy="1005338"/>
          </a:xfrm>
        </p:grpSpPr>
        <p:sp>
          <p:nvSpPr>
            <p:cNvPr id="6" name="Shape 97894">
              <a:extLst>
                <a:ext uri="{FF2B5EF4-FFF2-40B4-BE49-F238E27FC236}">
                  <a16:creationId xmlns:a16="http://schemas.microsoft.com/office/drawing/2014/main" id="{129EDFE8-4E93-40B4-BACC-6FFCF6055F3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a:p>
          </p:txBody>
        </p:sp>
        <p:sp>
          <p:nvSpPr>
            <p:cNvPr id="7" name="Shape 1030">
              <a:extLst>
                <a:ext uri="{FF2B5EF4-FFF2-40B4-BE49-F238E27FC236}">
                  <a16:creationId xmlns:a16="http://schemas.microsoft.com/office/drawing/2014/main" id="{11FDFFAE-6D8C-4D2E-9EB5-2131451DAC81}"/>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dirty="0"/>
            </a:p>
          </p:txBody>
        </p:sp>
        <p:sp>
          <p:nvSpPr>
            <p:cNvPr id="9" name="Shape 1031">
              <a:extLst>
                <a:ext uri="{FF2B5EF4-FFF2-40B4-BE49-F238E27FC236}">
                  <a16:creationId xmlns:a16="http://schemas.microsoft.com/office/drawing/2014/main" id="{7F9E5376-DAB1-4561-AE57-C78CFDE54BE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0" name="Shape 1032">
              <a:extLst>
                <a:ext uri="{FF2B5EF4-FFF2-40B4-BE49-F238E27FC236}">
                  <a16:creationId xmlns:a16="http://schemas.microsoft.com/office/drawing/2014/main" id="{BE09615D-E98E-4A7F-BE5F-0B82D8548834}"/>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1" name="Shape 1033">
              <a:extLst>
                <a:ext uri="{FF2B5EF4-FFF2-40B4-BE49-F238E27FC236}">
                  <a16:creationId xmlns:a16="http://schemas.microsoft.com/office/drawing/2014/main" id="{37FF847A-2AAE-4B8C-BA91-06046F031532}"/>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2" name="Shape 1034">
              <a:extLst>
                <a:ext uri="{FF2B5EF4-FFF2-40B4-BE49-F238E27FC236}">
                  <a16:creationId xmlns:a16="http://schemas.microsoft.com/office/drawing/2014/main" id="{5BEA9251-EE88-4374-8814-72F1A5EED9FE}"/>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3" name="Shape 1035">
              <a:extLst>
                <a:ext uri="{FF2B5EF4-FFF2-40B4-BE49-F238E27FC236}">
                  <a16:creationId xmlns:a16="http://schemas.microsoft.com/office/drawing/2014/main" id="{6AD5D3CF-F48E-4BB8-A405-F500D5323BA8}"/>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4" name="Shape 1036">
              <a:extLst>
                <a:ext uri="{FF2B5EF4-FFF2-40B4-BE49-F238E27FC236}">
                  <a16:creationId xmlns:a16="http://schemas.microsoft.com/office/drawing/2014/main" id="{2A82F23B-E701-4CEA-BA1E-1ADE5AF12241}"/>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5" name="Shape 1037">
              <a:extLst>
                <a:ext uri="{FF2B5EF4-FFF2-40B4-BE49-F238E27FC236}">
                  <a16:creationId xmlns:a16="http://schemas.microsoft.com/office/drawing/2014/main" id="{8B0FC4A9-FA78-464D-AC9D-9DB02AB208E1}"/>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6" name="Shape 1038">
              <a:extLst>
                <a:ext uri="{FF2B5EF4-FFF2-40B4-BE49-F238E27FC236}">
                  <a16:creationId xmlns:a16="http://schemas.microsoft.com/office/drawing/2014/main" id="{37496B7A-0693-4C87-9D23-35CDD718C6F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7" name="Shape 1039">
              <a:extLst>
                <a:ext uri="{FF2B5EF4-FFF2-40B4-BE49-F238E27FC236}">
                  <a16:creationId xmlns:a16="http://schemas.microsoft.com/office/drawing/2014/main" id="{64807CA9-C131-40B3-A5F0-F916D43BFB34}"/>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8" name="Shape 1040">
              <a:extLst>
                <a:ext uri="{FF2B5EF4-FFF2-40B4-BE49-F238E27FC236}">
                  <a16:creationId xmlns:a16="http://schemas.microsoft.com/office/drawing/2014/main" id="{74CE2450-0410-4546-B9ED-2E360749033B}"/>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9" name="Shape 1041">
              <a:extLst>
                <a:ext uri="{FF2B5EF4-FFF2-40B4-BE49-F238E27FC236}">
                  <a16:creationId xmlns:a16="http://schemas.microsoft.com/office/drawing/2014/main" id="{136BC593-37E1-4713-A737-AE9A04E3A5ED}"/>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0" name="Shape 1042">
              <a:extLst>
                <a:ext uri="{FF2B5EF4-FFF2-40B4-BE49-F238E27FC236}">
                  <a16:creationId xmlns:a16="http://schemas.microsoft.com/office/drawing/2014/main" id="{73480B36-F17F-45BC-B507-E676B352FEAB}"/>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1" name="Shape 1043">
              <a:extLst>
                <a:ext uri="{FF2B5EF4-FFF2-40B4-BE49-F238E27FC236}">
                  <a16:creationId xmlns:a16="http://schemas.microsoft.com/office/drawing/2014/main" id="{6A743F5B-B2BB-4089-AA1E-1AC42C1A2CB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2" name="Shape 1044">
              <a:extLst>
                <a:ext uri="{FF2B5EF4-FFF2-40B4-BE49-F238E27FC236}">
                  <a16:creationId xmlns:a16="http://schemas.microsoft.com/office/drawing/2014/main" id="{443F4E18-AA0D-4E79-9049-6E2480297780}"/>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3" name="Shape 1045">
              <a:extLst>
                <a:ext uri="{FF2B5EF4-FFF2-40B4-BE49-F238E27FC236}">
                  <a16:creationId xmlns:a16="http://schemas.microsoft.com/office/drawing/2014/main" id="{C327425C-C5F2-4576-A9FB-0EDA7F0D95F3}"/>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4" name="Shape 1046">
              <a:extLst>
                <a:ext uri="{FF2B5EF4-FFF2-40B4-BE49-F238E27FC236}">
                  <a16:creationId xmlns:a16="http://schemas.microsoft.com/office/drawing/2014/main" id="{1C780D02-BBBE-4542-9EE2-882C5C40F878}"/>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grpSp>
      <p:sp>
        <p:nvSpPr>
          <p:cNvPr id="25" name="TextBox 24">
            <a:extLst>
              <a:ext uri="{FF2B5EF4-FFF2-40B4-BE49-F238E27FC236}">
                <a16:creationId xmlns:a16="http://schemas.microsoft.com/office/drawing/2014/main" id="{6CE931C8-DB63-44D9-9DD7-B46F99CD26D3}"/>
              </a:ext>
            </a:extLst>
          </p:cNvPr>
          <p:cNvSpPr txBox="1"/>
          <p:nvPr/>
        </p:nvSpPr>
        <p:spPr>
          <a:xfrm>
            <a:off x="2026812" y="3632100"/>
            <a:ext cx="15060218" cy="2585323"/>
          </a:xfrm>
          <a:prstGeom prst="rect">
            <a:avLst/>
          </a:prstGeom>
          <a:noFill/>
        </p:spPr>
        <p:txBody>
          <a:bodyPr wrap="square">
            <a:spAutoFit/>
          </a:bodyPr>
          <a:lstStyle/>
          <a:p>
            <a:pPr algn="just"/>
            <a:r>
              <a:rPr lang="vi-VN" sz="5400" b="1">
                <a:solidFill>
                  <a:srgbClr val="FF0000"/>
                </a:solidFill>
                <a:latin typeface="Tahoma" panose="020B0604030504040204" pitchFamily="34" charset="0"/>
                <a:cs typeface="Tahoma" panose="020B0604030504040204" pitchFamily="34" charset="0"/>
              </a:rPr>
              <a:t>NHIỆM VỤ </a:t>
            </a:r>
            <a:r>
              <a:rPr lang="en-US" sz="5400" b="1">
                <a:solidFill>
                  <a:srgbClr val="FF0000"/>
                </a:solidFill>
                <a:latin typeface="Tahoma" panose="020B0604030504040204" pitchFamily="34" charset="0"/>
                <a:cs typeface="Tahoma" panose="020B0604030504040204" pitchFamily="34" charset="0"/>
              </a:rPr>
              <a:t>1</a:t>
            </a:r>
            <a:r>
              <a:rPr lang="vi-VN" sz="5400" b="1">
                <a:solidFill>
                  <a:srgbClr val="FF0000"/>
                </a:solidFill>
                <a:latin typeface="Tahoma" panose="020B0604030504040204" pitchFamily="34" charset="0"/>
                <a:cs typeface="Tahoma" panose="020B0604030504040204" pitchFamily="34" charset="0"/>
              </a:rPr>
              <a:t>: </a:t>
            </a:r>
            <a:r>
              <a:rPr lang="vi-VN" sz="5400">
                <a:latin typeface="Tahoma" panose="020B0604030504040204" pitchFamily="34" charset="0"/>
                <a:cs typeface="Tahoma" panose="020B0604030504040204" pitchFamily="34" charset="0"/>
              </a:rPr>
              <a:t>Gia </a:t>
            </a:r>
            <a:r>
              <a:rPr lang="vi-VN" sz="5400" dirty="0" err="1">
                <a:latin typeface="Tahoma" panose="020B0604030504040204" pitchFamily="34" charset="0"/>
                <a:cs typeface="Tahoma" panose="020B0604030504040204" pitchFamily="34" charset="0"/>
              </a:rPr>
              <a:t>đình</a:t>
            </a:r>
            <a:r>
              <a:rPr lang="vi-VN" sz="5400" dirty="0">
                <a:latin typeface="Tahoma" panose="020B0604030504040204" pitchFamily="34" charset="0"/>
                <a:cs typeface="Tahoma" panose="020B0604030504040204" pitchFamily="34" charset="0"/>
              </a:rPr>
              <a:t> em </a:t>
            </a:r>
            <a:r>
              <a:rPr lang="vi-VN" sz="5400" dirty="0" err="1">
                <a:latin typeface="Tahoma" panose="020B0604030504040204" pitchFamily="34" charset="0"/>
                <a:cs typeface="Tahoma" panose="020B0604030504040204" pitchFamily="34" charset="0"/>
              </a:rPr>
              <a:t>có</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kế</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hoạch</a:t>
            </a:r>
            <a:r>
              <a:rPr lang="vi-VN" sz="5400" dirty="0">
                <a:latin typeface="Tahoma" panose="020B0604030504040204" pitchFamily="34" charset="0"/>
                <a:cs typeface="Tahoma" panose="020B0604030504040204" pitchFamily="34" charset="0"/>
              </a:rPr>
              <a:t> đi du </a:t>
            </a:r>
            <a:r>
              <a:rPr lang="vi-VN" sz="5400" dirty="0" err="1">
                <a:latin typeface="Tahoma" panose="020B0604030504040204" pitchFamily="34" charset="0"/>
                <a:cs typeface="Tahoma" panose="020B0604030504040204" pitchFamily="34" charset="0"/>
              </a:rPr>
              <a:t>lịch</a:t>
            </a:r>
            <a:r>
              <a:rPr lang="vi-VN" sz="5400" dirty="0">
                <a:latin typeface="Tahoma" panose="020B0604030504040204" pitchFamily="34" charset="0"/>
                <a:cs typeface="Tahoma" panose="020B0604030504040204" pitchFamily="34" charset="0"/>
              </a:rPr>
              <a:t> ở Sa </a:t>
            </a:r>
            <a:r>
              <a:rPr lang="vi-VN" sz="5400" dirty="0" err="1">
                <a:latin typeface="Tahoma" panose="020B0604030504040204" pitchFamily="34" charset="0"/>
                <a:cs typeface="Tahoma" panose="020B0604030504040204" pitchFamily="34" charset="0"/>
              </a:rPr>
              <a:t>Pa</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vào</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dịp</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tết</a:t>
            </a:r>
            <a:r>
              <a:rPr lang="vi-VN" sz="5400" dirty="0">
                <a:latin typeface="Tahoma" panose="020B0604030504040204" pitchFamily="34" charset="0"/>
                <a:cs typeface="Tahoma" panose="020B0604030504040204" pitchFamily="34" charset="0"/>
              </a:rPr>
              <a:t> dương </a:t>
            </a:r>
            <a:r>
              <a:rPr lang="vi-VN" sz="5400" dirty="0" err="1">
                <a:latin typeface="Tahoma" panose="020B0604030504040204" pitchFamily="34" charset="0"/>
                <a:cs typeface="Tahoma" panose="020B0604030504040204" pitchFamily="34" charset="0"/>
              </a:rPr>
              <a:t>lịch</a:t>
            </a:r>
            <a:r>
              <a:rPr lang="vi-VN" sz="5400" dirty="0">
                <a:latin typeface="Tahoma" panose="020B0604030504040204" pitchFamily="34" charset="0"/>
                <a:cs typeface="Tahoma" panose="020B0604030504040204" pitchFamily="34" charset="0"/>
              </a:rPr>
              <a:t>. Em </a:t>
            </a:r>
            <a:r>
              <a:rPr lang="vi-VN" sz="5400" dirty="0" err="1">
                <a:latin typeface="Tahoma" panose="020B0604030504040204" pitchFamily="34" charset="0"/>
                <a:cs typeface="Tahoma" panose="020B0604030504040204" pitchFamily="34" charset="0"/>
              </a:rPr>
              <a:t>hãy</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tìm</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kiếm</a:t>
            </a:r>
            <a:r>
              <a:rPr lang="vi-VN" sz="5400" dirty="0">
                <a:latin typeface="Tahoma" panose="020B0604030504040204" pitchFamily="34" charset="0"/>
                <a:cs typeface="Tahoma" panose="020B0604030504040204" pitchFamily="34" charset="0"/>
              </a:rPr>
              <a:t> thông tin </a:t>
            </a:r>
            <a:r>
              <a:rPr lang="vi-VN" sz="5400" dirty="0" err="1">
                <a:latin typeface="Tahoma" panose="020B0604030504040204" pitchFamily="34" charset="0"/>
                <a:cs typeface="Tahoma" panose="020B0604030504040204" pitchFamily="34" charset="0"/>
              </a:rPr>
              <a:t>về</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các</a:t>
            </a:r>
            <a:r>
              <a:rPr lang="vi-VN" sz="5400" dirty="0">
                <a:latin typeface="Tahoma" panose="020B0604030504040204" pitchFamily="34" charset="0"/>
                <a:cs typeface="Tahoma" panose="020B0604030504040204" pitchFamily="34" charset="0"/>
              </a:rPr>
              <a:t> </a:t>
            </a:r>
            <a:r>
              <a:rPr lang="vi-VN" sz="5400" dirty="0" err="1">
                <a:latin typeface="Tahoma" panose="020B0604030504040204" pitchFamily="34" charset="0"/>
                <a:cs typeface="Tahoma" panose="020B0604030504040204" pitchFamily="34" charset="0"/>
              </a:rPr>
              <a:t>điểm</a:t>
            </a:r>
            <a:r>
              <a:rPr lang="vi-VN" sz="5400" dirty="0">
                <a:latin typeface="Tahoma" panose="020B0604030504040204" pitchFamily="34" charset="0"/>
                <a:cs typeface="Tahoma" panose="020B0604030504040204" pitchFamily="34" charset="0"/>
              </a:rPr>
              <a:t> tham quan ở Sa </a:t>
            </a:r>
            <a:r>
              <a:rPr lang="vi-VN" sz="5400" dirty="0" err="1">
                <a:latin typeface="Tahoma" panose="020B0604030504040204" pitchFamily="34" charset="0"/>
                <a:cs typeface="Tahoma" panose="020B0604030504040204" pitchFamily="34" charset="0"/>
              </a:rPr>
              <a:t>Pa</a:t>
            </a:r>
            <a:r>
              <a:rPr lang="vi-VN" sz="5400" dirty="0">
                <a:latin typeface="Tahoma" panose="020B0604030504040204" pitchFamily="34" charset="0"/>
                <a:cs typeface="Tahoma" panose="020B0604030504040204" pitchFamily="34" charset="0"/>
              </a:rPr>
              <a:t>.</a:t>
            </a:r>
            <a:endParaRPr lang="en-US" sz="5400" dirty="0">
              <a:latin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13545D54-8BD7-495E-9CF9-F6BB92AF5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5622" y="6850505"/>
            <a:ext cx="1607863" cy="3493756"/>
          </a:xfrm>
          <a:prstGeom prst="rect">
            <a:avLst/>
          </a:prstGeom>
        </p:spPr>
      </p:pic>
      <p:pic>
        <p:nvPicPr>
          <p:cNvPr id="3" name="Đồng hồ đếm ngược 3 phút có âm thanh - 3 minute countdown timer with sound">
            <a:hlinkClick r:id="" action="ppaction://media"/>
            <a:extLst>
              <a:ext uri="{FF2B5EF4-FFF2-40B4-BE49-F238E27FC236}">
                <a16:creationId xmlns:a16="http://schemas.microsoft.com/office/drawing/2014/main" id="{3F0ED7D5-E147-6F9C-D118-C2D51F78C5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1525" y="397655"/>
            <a:ext cx="3747612" cy="2108032"/>
          </a:xfrm>
          <a:prstGeom prst="rect">
            <a:avLst/>
          </a:prstGeom>
        </p:spPr>
      </p:pic>
      <p:sp>
        <p:nvSpPr>
          <p:cNvPr id="8" name="Action Button: Custom 7">
            <a:hlinkClick r:id="rId6" highlightClick="1"/>
          </p:cNvPr>
          <p:cNvSpPr/>
          <p:nvPr/>
        </p:nvSpPr>
        <p:spPr>
          <a:xfrm>
            <a:off x="16193757" y="8991600"/>
            <a:ext cx="2078182" cy="12954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948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27" name="Google Shape;527;p28"/>
          <p:cNvPicPr preferRelativeResize="0"/>
          <p:nvPr/>
        </p:nvPicPr>
        <p:blipFill rotWithShape="1">
          <a:blip r:embed="rId3">
            <a:alphaModFix/>
          </a:blip>
          <a:srcRect l="25348" t="28508" r="30202" b="31558"/>
          <a:stretch/>
        </p:blipFill>
        <p:spPr>
          <a:xfrm rot="21137760">
            <a:off x="399664" y="327080"/>
            <a:ext cx="4376768" cy="2109821"/>
          </a:xfrm>
          <a:prstGeom prst="rect">
            <a:avLst/>
          </a:prstGeom>
          <a:noFill/>
          <a:ln>
            <a:noFill/>
          </a:ln>
        </p:spPr>
      </p:pic>
      <p:sp>
        <p:nvSpPr>
          <p:cNvPr id="519" name="Google Shape;519;p28"/>
          <p:cNvSpPr txBox="1"/>
          <p:nvPr/>
        </p:nvSpPr>
        <p:spPr>
          <a:xfrm>
            <a:off x="1676316" y="910955"/>
            <a:ext cx="2727981" cy="75899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3600" i="0" u="none" strike="noStrike" cap="none" dirty="0" err="1">
                <a:solidFill>
                  <a:srgbClr val="00B050"/>
                </a:solidFill>
                <a:latin typeface="Paytone One"/>
                <a:ea typeface="Paytone One"/>
                <a:cs typeface="Paytone One"/>
                <a:sym typeface="Paytone One"/>
              </a:rPr>
              <a:t>Hướng</a:t>
            </a:r>
            <a:r>
              <a:rPr lang="vi-VN" sz="3600" i="0" u="none" strike="noStrike" cap="none" dirty="0">
                <a:solidFill>
                  <a:srgbClr val="00B050"/>
                </a:solidFill>
                <a:latin typeface="Paytone One"/>
                <a:ea typeface="Paytone One"/>
                <a:cs typeface="Paytone One"/>
                <a:sym typeface="Paytone One"/>
              </a:rPr>
              <a:t> </a:t>
            </a:r>
            <a:r>
              <a:rPr lang="vi-VN" sz="3600" i="0" u="none" strike="noStrike" cap="none" dirty="0" err="1">
                <a:solidFill>
                  <a:srgbClr val="00B050"/>
                </a:solidFill>
                <a:latin typeface="Paytone One"/>
                <a:ea typeface="Paytone One"/>
                <a:cs typeface="Paytone One"/>
                <a:sym typeface="Paytone One"/>
              </a:rPr>
              <a:t>dẫn</a:t>
            </a:r>
            <a:endParaRPr sz="3600" dirty="0">
              <a:solidFill>
                <a:srgbClr val="00B050"/>
              </a:solidFill>
            </a:endParaRPr>
          </a:p>
        </p:txBody>
      </p:sp>
      <p:sp>
        <p:nvSpPr>
          <p:cNvPr id="525" name="Google Shape;525;p28"/>
          <p:cNvSpPr txBox="1"/>
          <p:nvPr/>
        </p:nvSpPr>
        <p:spPr>
          <a:xfrm>
            <a:off x="729205" y="2763981"/>
            <a:ext cx="8679427" cy="2474524"/>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4000" b="1" u="sng" dirty="0">
                <a:solidFill>
                  <a:srgbClr val="0000CC"/>
                </a:solidFill>
                <a:latin typeface="Arial" panose="020B0604020202020204" pitchFamily="34" charset="0"/>
                <a:cs typeface="Arial" panose="020B0604020202020204" pitchFamily="34" charset="0"/>
              </a:rPr>
              <a:t>Bước 1</a:t>
            </a:r>
            <a:r>
              <a:rPr lang="vi-VN" sz="4000" dirty="0">
                <a:solidFill>
                  <a:srgbClr val="0000CC"/>
                </a:solidFill>
                <a:latin typeface="Arial" panose="020B0604020202020204" pitchFamily="34" charset="0"/>
                <a:cs typeface="Arial" panose="020B0604020202020204" pitchFamily="34" charset="0"/>
              </a:rPr>
              <a:t>: Sử dụng máy tìm kiếm google.com để tìm kiếm với từ khoá </a:t>
            </a:r>
            <a:r>
              <a:rPr lang="vi-VN" sz="4000" dirty="0">
                <a:solidFill>
                  <a:srgbClr val="FF0000"/>
                </a:solidFill>
                <a:latin typeface="Arial" panose="020B0604020202020204" pitchFamily="34" charset="0"/>
                <a:cs typeface="Arial" panose="020B0604020202020204" pitchFamily="34" charset="0"/>
              </a:rPr>
              <a:t>Các điểm tham quan ở Sa </a:t>
            </a:r>
            <a:r>
              <a:rPr lang="vi-VN" sz="4000">
                <a:solidFill>
                  <a:srgbClr val="FF0000"/>
                </a:solidFill>
                <a:latin typeface="Arial" panose="020B0604020202020204" pitchFamily="34" charset="0"/>
                <a:cs typeface="Arial" panose="020B0604020202020204" pitchFamily="34" charset="0"/>
              </a:rPr>
              <a:t>Pa</a:t>
            </a:r>
            <a:r>
              <a:rPr lang="vi-VN" sz="4000">
                <a:solidFill>
                  <a:srgbClr val="0000CC"/>
                </a:solidFill>
                <a:latin typeface="Arial" panose="020B0604020202020204" pitchFamily="34" charset="0"/>
                <a:cs typeface="Arial" panose="020B0604020202020204" pitchFamily="34" charset="0"/>
              </a:rPr>
              <a:t>.</a:t>
            </a:r>
            <a:endParaRPr lang="en-US" sz="4000" dirty="0">
              <a:solidFill>
                <a:srgbClr val="0000CC"/>
              </a:solidFill>
              <a:latin typeface="Arial" panose="020B0604020202020204" pitchFamily="34" charset="0"/>
              <a:cs typeface="Arial" panose="020B0604020202020204" pitchFamily="34" charset="0"/>
            </a:endParaRPr>
          </a:p>
        </p:txBody>
      </p:sp>
      <p:sp>
        <p:nvSpPr>
          <p:cNvPr id="21" name="Google Shape;525;p28">
            <a:extLst>
              <a:ext uri="{FF2B5EF4-FFF2-40B4-BE49-F238E27FC236}">
                <a16:creationId xmlns:a16="http://schemas.microsoft.com/office/drawing/2014/main" id="{7C291E89-5503-4F0F-AFB7-4014608BF272}"/>
              </a:ext>
            </a:extLst>
          </p:cNvPr>
          <p:cNvSpPr txBox="1"/>
          <p:nvPr/>
        </p:nvSpPr>
        <p:spPr>
          <a:xfrm>
            <a:off x="729205" y="5338820"/>
            <a:ext cx="8679427" cy="3299365"/>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4000" b="1" u="sng" dirty="0" err="1">
                <a:solidFill>
                  <a:srgbClr val="0000CC"/>
                </a:solidFill>
                <a:latin typeface="Arial" panose="020B0604020202020204" pitchFamily="34" charset="0"/>
                <a:cs typeface="Arial" panose="020B0604020202020204" pitchFamily="34" charset="0"/>
              </a:rPr>
              <a:t>Bước</a:t>
            </a:r>
            <a:r>
              <a:rPr lang="vi-VN" sz="4000" b="1" u="sng" dirty="0">
                <a:solidFill>
                  <a:srgbClr val="0000CC"/>
                </a:solidFill>
                <a:latin typeface="Arial" panose="020B0604020202020204" pitchFamily="34" charset="0"/>
                <a:cs typeface="Arial" panose="020B0604020202020204" pitchFamily="34" charset="0"/>
              </a:rPr>
              <a:t> 2</a:t>
            </a:r>
            <a:r>
              <a:rPr lang="vi-VN" sz="4000">
                <a:solidFill>
                  <a:srgbClr val="0000CC"/>
                </a:solidFill>
                <a:latin typeface="Arial" panose="020B0604020202020204" pitchFamily="34" charset="0"/>
                <a:cs typeface="Arial" panose="020B0604020202020204" pitchFamily="34" charset="0"/>
              </a:rPr>
              <a:t>:  Em </a:t>
            </a:r>
            <a:r>
              <a:rPr lang="vi-VN" sz="4000" dirty="0" err="1">
                <a:solidFill>
                  <a:srgbClr val="0000CC"/>
                </a:solidFill>
                <a:latin typeface="Arial" panose="020B0604020202020204" pitchFamily="34" charset="0"/>
                <a:cs typeface="Arial" panose="020B0604020202020204" pitchFamily="34" charset="0"/>
              </a:rPr>
              <a:t>nháy</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chuột</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vào</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từng</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kết</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quả</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để</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mở</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các</a:t>
            </a:r>
            <a:r>
              <a:rPr lang="vi-VN" sz="4000" dirty="0">
                <a:solidFill>
                  <a:srgbClr val="0000CC"/>
                </a:solidFill>
                <a:latin typeface="Arial" panose="020B0604020202020204" pitchFamily="34" charset="0"/>
                <a:cs typeface="Arial" panose="020B0604020202020204" pitchFamily="34" charset="0"/>
              </a:rPr>
              <a:t> trang </a:t>
            </a:r>
            <a:r>
              <a:rPr lang="vi-VN" sz="4000" dirty="0" err="1">
                <a:solidFill>
                  <a:srgbClr val="0000CC"/>
                </a:solidFill>
                <a:latin typeface="Arial" panose="020B0604020202020204" pitchFamily="34" charset="0"/>
                <a:cs typeface="Arial" panose="020B0604020202020204" pitchFamily="34" charset="0"/>
              </a:rPr>
              <a:t>web</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chứa</a:t>
            </a:r>
            <a:r>
              <a:rPr lang="vi-VN" sz="4000" dirty="0">
                <a:solidFill>
                  <a:srgbClr val="0000CC"/>
                </a:solidFill>
                <a:latin typeface="Arial" panose="020B0604020202020204" pitchFamily="34" charset="0"/>
                <a:cs typeface="Arial" panose="020B0604020202020204" pitchFamily="34" charset="0"/>
              </a:rPr>
              <a:t> thông tin, </a:t>
            </a:r>
            <a:r>
              <a:rPr lang="vi-VN" sz="4000" dirty="0" err="1">
                <a:solidFill>
                  <a:srgbClr val="0000CC"/>
                </a:solidFill>
                <a:latin typeface="Arial" panose="020B0604020202020204" pitchFamily="34" charset="0"/>
                <a:cs typeface="Arial" panose="020B0604020202020204" pitchFamily="34" charset="0"/>
              </a:rPr>
              <a:t>đọc</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và</a:t>
            </a:r>
            <a:r>
              <a:rPr lang="vi-VN" sz="4000" dirty="0">
                <a:solidFill>
                  <a:srgbClr val="0000CC"/>
                </a:solidFill>
                <a:latin typeface="Arial" panose="020B0604020202020204" pitchFamily="34" charset="0"/>
                <a:cs typeface="Arial" panose="020B0604020202020204" pitchFamily="34" charset="0"/>
              </a:rPr>
              <a:t> thu </a:t>
            </a:r>
            <a:r>
              <a:rPr lang="vi-VN" sz="4000" dirty="0" err="1">
                <a:solidFill>
                  <a:srgbClr val="0000CC"/>
                </a:solidFill>
                <a:latin typeface="Arial" panose="020B0604020202020204" pitchFamily="34" charset="0"/>
                <a:cs typeface="Arial" panose="020B0604020202020204" pitchFamily="34" charset="0"/>
              </a:rPr>
              <a:t>thập</a:t>
            </a:r>
            <a:r>
              <a:rPr lang="vi-VN" sz="4000" dirty="0">
                <a:solidFill>
                  <a:srgbClr val="0000CC"/>
                </a:solidFill>
                <a:latin typeface="Arial" panose="020B0604020202020204" pitchFamily="34" charset="0"/>
                <a:cs typeface="Arial" panose="020B0604020202020204" pitchFamily="34" charset="0"/>
              </a:rPr>
              <a:t> thông tin liên quan </a:t>
            </a:r>
            <a:r>
              <a:rPr lang="vi-VN" sz="4000" dirty="0" err="1">
                <a:solidFill>
                  <a:srgbClr val="0000CC"/>
                </a:solidFill>
                <a:latin typeface="Arial" panose="020B0604020202020204" pitchFamily="34" charset="0"/>
                <a:cs typeface="Arial" panose="020B0604020202020204" pitchFamily="34" charset="0"/>
              </a:rPr>
              <a:t>đến</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vấn</a:t>
            </a:r>
            <a:r>
              <a:rPr lang="vi-VN" sz="4000" dirty="0">
                <a:solidFill>
                  <a:srgbClr val="0000CC"/>
                </a:solidFill>
                <a:latin typeface="Arial" panose="020B0604020202020204" pitchFamily="34" charset="0"/>
                <a:cs typeface="Arial" panose="020B0604020202020204" pitchFamily="34" charset="0"/>
              </a:rPr>
              <a:t> </a:t>
            </a:r>
            <a:r>
              <a:rPr lang="vi-VN" sz="4000" dirty="0" err="1">
                <a:solidFill>
                  <a:srgbClr val="0000CC"/>
                </a:solidFill>
                <a:latin typeface="Arial" panose="020B0604020202020204" pitchFamily="34" charset="0"/>
                <a:cs typeface="Arial" panose="020B0604020202020204" pitchFamily="34" charset="0"/>
              </a:rPr>
              <a:t>đề</a:t>
            </a:r>
            <a:r>
              <a:rPr lang="vi-VN" sz="4000" dirty="0">
                <a:solidFill>
                  <a:srgbClr val="0000CC"/>
                </a:solidFill>
                <a:latin typeface="Arial" panose="020B0604020202020204" pitchFamily="34" charset="0"/>
                <a:cs typeface="Arial" panose="020B0604020202020204" pitchFamily="34" charset="0"/>
              </a:rPr>
              <a:t> em đang quan tâm.</a:t>
            </a:r>
            <a:endParaRPr lang="en-US" sz="4000" dirty="0">
              <a:solidFill>
                <a:srgbClr val="0000CC"/>
              </a:solidFill>
              <a:latin typeface="Arial" panose="020B0604020202020204" pitchFamily="34" charset="0"/>
              <a:cs typeface="Arial" panose="020B0604020202020204" pitchFamily="34" charset="0"/>
            </a:endParaRPr>
          </a:p>
        </p:txBody>
      </p:sp>
      <p:sp>
        <p:nvSpPr>
          <p:cNvPr id="47" name="Google Shape;525;p28">
            <a:extLst>
              <a:ext uri="{FF2B5EF4-FFF2-40B4-BE49-F238E27FC236}">
                <a16:creationId xmlns:a16="http://schemas.microsoft.com/office/drawing/2014/main" id="{358BA359-C7D3-4C31-A5B5-7A9E1A049178}"/>
              </a:ext>
            </a:extLst>
          </p:cNvPr>
          <p:cNvSpPr txBox="1"/>
          <p:nvPr/>
        </p:nvSpPr>
        <p:spPr>
          <a:xfrm>
            <a:off x="11240082" y="8638185"/>
            <a:ext cx="6253437"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i="1" dirty="0" err="1">
                <a:solidFill>
                  <a:srgbClr val="FF0000"/>
                </a:solidFill>
                <a:latin typeface="Arial" panose="020B0604020202020204" pitchFamily="34" charset="0"/>
                <a:cs typeface="Arial" panose="020B0604020202020204" pitchFamily="34" charset="0"/>
              </a:rPr>
              <a:t>Hình</a:t>
            </a:r>
            <a:r>
              <a:rPr lang="vi-VN" sz="3600" b="1" i="1" dirty="0">
                <a:solidFill>
                  <a:srgbClr val="FF0000"/>
                </a:solidFill>
                <a:latin typeface="Arial" panose="020B0604020202020204" pitchFamily="34" charset="0"/>
                <a:cs typeface="Arial" panose="020B0604020202020204" pitchFamily="34" charset="0"/>
              </a:rPr>
              <a:t> 17. </a:t>
            </a:r>
            <a:r>
              <a:rPr lang="vi-VN" sz="3600" b="1" i="1" dirty="0" err="1">
                <a:solidFill>
                  <a:srgbClr val="FF0000"/>
                </a:solidFill>
                <a:latin typeface="Arial" panose="020B0604020202020204" pitchFamily="34" charset="0"/>
                <a:cs typeface="Arial" panose="020B0604020202020204" pitchFamily="34" charset="0"/>
              </a:rPr>
              <a:t>Kết</a:t>
            </a:r>
            <a:r>
              <a:rPr lang="vi-VN" sz="3600" b="1" i="1" dirty="0">
                <a:solidFill>
                  <a:srgbClr val="FF0000"/>
                </a:solidFill>
                <a:latin typeface="Arial" panose="020B0604020202020204" pitchFamily="34" charset="0"/>
                <a:cs typeface="Arial" panose="020B0604020202020204" pitchFamily="34" charset="0"/>
              </a:rPr>
              <a:t> </a:t>
            </a:r>
            <a:r>
              <a:rPr lang="vi-VN" sz="3600" b="1" i="1" dirty="0" err="1">
                <a:solidFill>
                  <a:srgbClr val="FF0000"/>
                </a:solidFill>
                <a:latin typeface="Arial" panose="020B0604020202020204" pitchFamily="34" charset="0"/>
                <a:cs typeface="Arial" panose="020B0604020202020204" pitchFamily="34" charset="0"/>
              </a:rPr>
              <a:t>quả</a:t>
            </a:r>
            <a:r>
              <a:rPr lang="vi-VN" sz="3600" b="1" i="1" dirty="0">
                <a:solidFill>
                  <a:srgbClr val="FF0000"/>
                </a:solidFill>
                <a:latin typeface="Arial" panose="020B0604020202020204" pitchFamily="34" charset="0"/>
                <a:cs typeface="Arial" panose="020B0604020202020204" pitchFamily="34" charset="0"/>
              </a:rPr>
              <a:t> </a:t>
            </a:r>
            <a:r>
              <a:rPr lang="vi-VN" sz="3600" b="1" i="1" dirty="0" err="1">
                <a:solidFill>
                  <a:srgbClr val="FF0000"/>
                </a:solidFill>
                <a:latin typeface="Arial" panose="020B0604020202020204" pitchFamily="34" charset="0"/>
                <a:cs typeface="Arial" panose="020B0604020202020204" pitchFamily="34" charset="0"/>
              </a:rPr>
              <a:t>tìm</a:t>
            </a:r>
            <a:r>
              <a:rPr lang="vi-VN" sz="3600" b="1" i="1" dirty="0">
                <a:solidFill>
                  <a:srgbClr val="FF0000"/>
                </a:solidFill>
                <a:latin typeface="Arial" panose="020B0604020202020204" pitchFamily="34" charset="0"/>
                <a:cs typeface="Arial" panose="020B0604020202020204" pitchFamily="34" charset="0"/>
              </a:rPr>
              <a:t> </a:t>
            </a:r>
            <a:r>
              <a:rPr lang="vi-VN" sz="3600" b="1" i="1" dirty="0" err="1">
                <a:solidFill>
                  <a:srgbClr val="FF0000"/>
                </a:solidFill>
                <a:latin typeface="Arial" panose="020B0604020202020204" pitchFamily="34" charset="0"/>
                <a:cs typeface="Arial" panose="020B0604020202020204" pitchFamily="34" charset="0"/>
              </a:rPr>
              <a:t>kiếm</a:t>
            </a:r>
            <a:endParaRPr lang="en-US" sz="3600" b="1" i="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555A66-AD69-4A80-BE1B-05D1A183D236}"/>
              </a:ext>
            </a:extLst>
          </p:cNvPr>
          <p:cNvPicPr>
            <a:picLocks noChangeAspect="1"/>
          </p:cNvPicPr>
          <p:nvPr/>
        </p:nvPicPr>
        <p:blipFill>
          <a:blip r:embed="rId4"/>
          <a:stretch>
            <a:fillRect/>
          </a:stretch>
        </p:blipFill>
        <p:spPr>
          <a:xfrm>
            <a:off x="9666959" y="1255059"/>
            <a:ext cx="8492906" cy="7268921"/>
          </a:xfrm>
          <a:prstGeom prst="rect">
            <a:avLst/>
          </a:prstGeom>
        </p:spPr>
      </p:pic>
      <p:pic>
        <p:nvPicPr>
          <p:cNvPr id="2" name="Google Shape;629;p32" descr="https://cdn-icons-png.flaticon.com/128/2377/2377874.png">
            <a:extLst>
              <a:ext uri="{FF2B5EF4-FFF2-40B4-BE49-F238E27FC236}">
                <a16:creationId xmlns:a16="http://schemas.microsoft.com/office/drawing/2014/main" id="{53DABF8C-209C-3F07-9588-7F1539116BE0}"/>
              </a:ext>
            </a:extLst>
          </p:cNvPr>
          <p:cNvPicPr preferRelativeResize="0"/>
          <p:nvPr/>
        </p:nvPicPr>
        <p:blipFill rotWithShape="1">
          <a:blip r:embed="rId5">
            <a:alphaModFix/>
          </a:blip>
          <a:srcRect/>
          <a:stretch/>
        </p:blipFill>
        <p:spPr>
          <a:xfrm>
            <a:off x="173500" y="2838988"/>
            <a:ext cx="607546" cy="633160"/>
          </a:xfrm>
          <a:prstGeom prst="rect">
            <a:avLst/>
          </a:prstGeom>
          <a:noFill/>
          <a:ln>
            <a:noFill/>
          </a:ln>
        </p:spPr>
      </p:pic>
      <p:pic>
        <p:nvPicPr>
          <p:cNvPr id="4" name="Google Shape;629;p32" descr="https://cdn-icons-png.flaticon.com/128/2377/2377874.png">
            <a:extLst>
              <a:ext uri="{FF2B5EF4-FFF2-40B4-BE49-F238E27FC236}">
                <a16:creationId xmlns:a16="http://schemas.microsoft.com/office/drawing/2014/main" id="{77ECEFE6-100A-A114-D205-6C9413C06165}"/>
              </a:ext>
            </a:extLst>
          </p:cNvPr>
          <p:cNvPicPr preferRelativeResize="0"/>
          <p:nvPr/>
        </p:nvPicPr>
        <p:blipFill rotWithShape="1">
          <a:blip r:embed="rId5">
            <a:alphaModFix/>
          </a:blip>
          <a:srcRect/>
          <a:stretch/>
        </p:blipFill>
        <p:spPr>
          <a:xfrm>
            <a:off x="121659" y="5425772"/>
            <a:ext cx="607546" cy="633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wipe(down)">
                                      <p:cBhvr>
                                        <p:cTn id="7" dur="500"/>
                                        <p:tgtEl>
                                          <p:spTgt spid="5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21"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2CB8CC-A005-4263-BC82-3D7363DCECB5}"/>
              </a:ext>
            </a:extLst>
          </p:cNvPr>
          <p:cNvGrpSpPr/>
          <p:nvPr/>
        </p:nvGrpSpPr>
        <p:grpSpPr>
          <a:xfrm>
            <a:off x="1282241" y="3158243"/>
            <a:ext cx="16635536" cy="4390694"/>
            <a:chOff x="487611" y="132261"/>
            <a:chExt cx="5267072" cy="1005338"/>
          </a:xfrm>
        </p:grpSpPr>
        <p:sp>
          <p:nvSpPr>
            <p:cNvPr id="6" name="Shape 97894">
              <a:extLst>
                <a:ext uri="{FF2B5EF4-FFF2-40B4-BE49-F238E27FC236}">
                  <a16:creationId xmlns:a16="http://schemas.microsoft.com/office/drawing/2014/main" id="{129EDFE8-4E93-40B4-BACC-6FFCF6055F3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030">
              <a:extLst>
                <a:ext uri="{FF2B5EF4-FFF2-40B4-BE49-F238E27FC236}">
                  <a16:creationId xmlns:a16="http://schemas.microsoft.com/office/drawing/2014/main" id="{11FDFFAE-6D8C-4D2E-9EB5-2131451DAC81}"/>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Shape 1031">
              <a:extLst>
                <a:ext uri="{FF2B5EF4-FFF2-40B4-BE49-F238E27FC236}">
                  <a16:creationId xmlns:a16="http://schemas.microsoft.com/office/drawing/2014/main" id="{7F9E5376-DAB1-4561-AE57-C78CFDE54BE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Shape 1032">
              <a:extLst>
                <a:ext uri="{FF2B5EF4-FFF2-40B4-BE49-F238E27FC236}">
                  <a16:creationId xmlns:a16="http://schemas.microsoft.com/office/drawing/2014/main" id="{BE09615D-E98E-4A7F-BE5F-0B82D8548834}"/>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033">
              <a:extLst>
                <a:ext uri="{FF2B5EF4-FFF2-40B4-BE49-F238E27FC236}">
                  <a16:creationId xmlns:a16="http://schemas.microsoft.com/office/drawing/2014/main" id="{37FF847A-2AAE-4B8C-BA91-06046F031532}"/>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034">
              <a:extLst>
                <a:ext uri="{FF2B5EF4-FFF2-40B4-BE49-F238E27FC236}">
                  <a16:creationId xmlns:a16="http://schemas.microsoft.com/office/drawing/2014/main" id="{5BEA9251-EE88-4374-8814-72F1A5EED9FE}"/>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Shape 1035">
              <a:extLst>
                <a:ext uri="{FF2B5EF4-FFF2-40B4-BE49-F238E27FC236}">
                  <a16:creationId xmlns:a16="http://schemas.microsoft.com/office/drawing/2014/main" id="{6AD5D3CF-F48E-4BB8-A405-F500D5323BA8}"/>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Shape 1036">
              <a:extLst>
                <a:ext uri="{FF2B5EF4-FFF2-40B4-BE49-F238E27FC236}">
                  <a16:creationId xmlns:a16="http://schemas.microsoft.com/office/drawing/2014/main" id="{2A82F23B-E701-4CEA-BA1E-1ADE5AF12241}"/>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Shape 1037">
              <a:extLst>
                <a:ext uri="{FF2B5EF4-FFF2-40B4-BE49-F238E27FC236}">
                  <a16:creationId xmlns:a16="http://schemas.microsoft.com/office/drawing/2014/main" id="{8B0FC4A9-FA78-464D-AC9D-9DB02AB208E1}"/>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Shape 1038">
              <a:extLst>
                <a:ext uri="{FF2B5EF4-FFF2-40B4-BE49-F238E27FC236}">
                  <a16:creationId xmlns:a16="http://schemas.microsoft.com/office/drawing/2014/main" id="{37496B7A-0693-4C87-9D23-35CDD718C6F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Shape 1039">
              <a:extLst>
                <a:ext uri="{FF2B5EF4-FFF2-40B4-BE49-F238E27FC236}">
                  <a16:creationId xmlns:a16="http://schemas.microsoft.com/office/drawing/2014/main" id="{64807CA9-C131-40B3-A5F0-F916D43BFB34}"/>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040">
              <a:extLst>
                <a:ext uri="{FF2B5EF4-FFF2-40B4-BE49-F238E27FC236}">
                  <a16:creationId xmlns:a16="http://schemas.microsoft.com/office/drawing/2014/main" id="{74CE2450-0410-4546-B9ED-2E360749033B}"/>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Shape 1041">
              <a:extLst>
                <a:ext uri="{FF2B5EF4-FFF2-40B4-BE49-F238E27FC236}">
                  <a16:creationId xmlns:a16="http://schemas.microsoft.com/office/drawing/2014/main" id="{136BC593-37E1-4713-A737-AE9A04E3A5ED}"/>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Shape 1042">
              <a:extLst>
                <a:ext uri="{FF2B5EF4-FFF2-40B4-BE49-F238E27FC236}">
                  <a16:creationId xmlns:a16="http://schemas.microsoft.com/office/drawing/2014/main" id="{73480B36-F17F-45BC-B507-E676B352FEAB}"/>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Shape 1043">
              <a:extLst>
                <a:ext uri="{FF2B5EF4-FFF2-40B4-BE49-F238E27FC236}">
                  <a16:creationId xmlns:a16="http://schemas.microsoft.com/office/drawing/2014/main" id="{6A743F5B-B2BB-4089-AA1E-1AC42C1A2CB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Shape 1044">
              <a:extLst>
                <a:ext uri="{FF2B5EF4-FFF2-40B4-BE49-F238E27FC236}">
                  <a16:creationId xmlns:a16="http://schemas.microsoft.com/office/drawing/2014/main" id="{443F4E18-AA0D-4E79-9049-6E2480297780}"/>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Shape 1045">
              <a:extLst>
                <a:ext uri="{FF2B5EF4-FFF2-40B4-BE49-F238E27FC236}">
                  <a16:creationId xmlns:a16="http://schemas.microsoft.com/office/drawing/2014/main" id="{C327425C-C5F2-4576-A9FB-0EDA7F0D95F3}"/>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Shape 1046">
              <a:extLst>
                <a:ext uri="{FF2B5EF4-FFF2-40B4-BE49-F238E27FC236}">
                  <a16:creationId xmlns:a16="http://schemas.microsoft.com/office/drawing/2014/main" id="{1C780D02-BBBE-4542-9EE2-882C5C40F878}"/>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6CE931C8-DB63-44D9-9DD7-B46F99CD26D3}"/>
              </a:ext>
            </a:extLst>
          </p:cNvPr>
          <p:cNvSpPr txBox="1"/>
          <p:nvPr/>
        </p:nvSpPr>
        <p:spPr>
          <a:xfrm>
            <a:off x="2328507" y="3720262"/>
            <a:ext cx="14270795" cy="2585323"/>
          </a:xfrm>
          <a:prstGeom prst="rect">
            <a:avLst/>
          </a:prstGeom>
          <a:noFill/>
        </p:spPr>
        <p:txBody>
          <a:bodyPr wrap="square">
            <a:spAutoFit/>
          </a:bodyPr>
          <a:lstStyle/>
          <a:p>
            <a:pPr algn="just"/>
            <a:r>
              <a:rPr lang="vi-VN" sz="4800" b="1">
                <a:solidFill>
                  <a:srgbClr val="FF0000"/>
                </a:solidFill>
                <a:latin typeface="Tahoma" panose="020B0604030504040204" pitchFamily="34" charset="0"/>
                <a:cs typeface="Tahoma" panose="020B0604030504040204" pitchFamily="34" charset="0"/>
              </a:rPr>
              <a:t>NHIỆM VỤ 2:  </a:t>
            </a:r>
            <a:r>
              <a:rPr lang="vi-VN" sz="5400">
                <a:latin typeface="Tahoma" panose="020B0604030504040204" pitchFamily="34" charset="0"/>
                <a:cs typeface="Tahoma" panose="020B0604030504040204" pitchFamily="34" charset="0"/>
              </a:rPr>
              <a:t>Dựa vào thông tin tìm được ở Nhiệm vụ 1, em hãy lựa chọn các điểm tham quan ở Sa Pa phù hợp với gia đình em. </a:t>
            </a:r>
            <a:endParaRPr lang="en-US" sz="5400">
              <a:solidFill>
                <a:srgbClr val="00B050"/>
              </a:solidFill>
              <a:latin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04D9ED49-596C-4C55-A1B5-66A9B8A42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5622" y="6850505"/>
            <a:ext cx="1607863" cy="3493756"/>
          </a:xfrm>
          <a:prstGeom prst="rect">
            <a:avLst/>
          </a:prstGeom>
        </p:spPr>
      </p:pic>
      <p:pic>
        <p:nvPicPr>
          <p:cNvPr id="2" name="Đồng hồ đếm ngược 3 phút có âm thanh - 3 minute countdown timer with sound">
            <a:hlinkClick r:id="" action="ppaction://media"/>
            <a:extLst>
              <a:ext uri="{FF2B5EF4-FFF2-40B4-BE49-F238E27FC236}">
                <a16:creationId xmlns:a16="http://schemas.microsoft.com/office/drawing/2014/main" id="{529C05FA-9123-BAF5-2727-82B7C394BC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71206" y="442506"/>
            <a:ext cx="3747612" cy="2108032"/>
          </a:xfrm>
          <a:prstGeom prst="rect">
            <a:avLst/>
          </a:prstGeom>
        </p:spPr>
      </p:pic>
    </p:spTree>
    <p:extLst>
      <p:ext uri="{BB962C8B-B14F-4D97-AF65-F5344CB8AC3E}">
        <p14:creationId xmlns:p14="http://schemas.microsoft.com/office/powerpoint/2010/main" val="342379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1030" name="Picture 6" descr="Vui chơi hết nấc tại chợ đêm Sapa cùng bạn bè | Antamtour.vn">
            <a:extLst>
              <a:ext uri="{FF2B5EF4-FFF2-40B4-BE49-F238E27FC236}">
                <a16:creationId xmlns:a16="http://schemas.microsoft.com/office/drawing/2014/main" id="{1475A6DD-1B0D-4F78-B1F2-1C79931FE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112" y="2807025"/>
            <a:ext cx="3957403" cy="24119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348A86-C064-4F35-8BE6-BD8F256A7686}"/>
              </a:ext>
            </a:extLst>
          </p:cNvPr>
          <p:cNvGrpSpPr/>
          <p:nvPr/>
        </p:nvGrpSpPr>
        <p:grpSpPr>
          <a:xfrm>
            <a:off x="501646" y="217340"/>
            <a:ext cx="3970151" cy="2268604"/>
            <a:chOff x="501646" y="217340"/>
            <a:chExt cx="3970151" cy="2268604"/>
          </a:xfrm>
        </p:grpSpPr>
        <p:pic>
          <p:nvPicPr>
            <p:cNvPr id="1026" name="Picture 2" descr="Du lịch Sapa, chiêm ngưỡng những công trình kiến trúc huyền thoại -  iVIVU.com">
              <a:extLst>
                <a:ext uri="{FF2B5EF4-FFF2-40B4-BE49-F238E27FC236}">
                  <a16:creationId xmlns:a16="http://schemas.microsoft.com/office/drawing/2014/main" id="{0E1FC444-A30B-407E-B87A-A8F044C26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46" y="217340"/>
              <a:ext cx="3505457" cy="2268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Google Shape;525;p28">
              <a:extLst>
                <a:ext uri="{FF2B5EF4-FFF2-40B4-BE49-F238E27FC236}">
                  <a16:creationId xmlns:a16="http://schemas.microsoft.com/office/drawing/2014/main" id="{BCC7CFAE-0C5D-45C7-A5A1-837EC22E2DEA}"/>
                </a:ext>
              </a:extLst>
            </p:cNvPr>
            <p:cNvSpPr txBox="1"/>
            <p:nvPr/>
          </p:nvSpPr>
          <p:spPr>
            <a:xfrm>
              <a:off x="1968450" y="230058"/>
              <a:ext cx="2503347" cy="329962"/>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sz="1600" b="1" i="1">
                  <a:solidFill>
                    <a:schemeClr val="tx1"/>
                  </a:solidFill>
                  <a:latin typeface="Arial" panose="020B0604020202020204" pitchFamily="34" charset="0"/>
                  <a:cs typeface="Arial" panose="020B0604020202020204" pitchFamily="34" charset="0"/>
                </a:rPr>
                <a:t>Nhà thờ đá</a:t>
              </a:r>
              <a:endParaRPr lang="en-US" sz="1600" b="1" i="1" dirty="0">
                <a:solidFill>
                  <a:schemeClr val="tx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67CC4562-B03A-479A-B4EC-9E2D7916B0DC}"/>
              </a:ext>
            </a:extLst>
          </p:cNvPr>
          <p:cNvGrpSpPr/>
          <p:nvPr/>
        </p:nvGrpSpPr>
        <p:grpSpPr>
          <a:xfrm>
            <a:off x="4486787" y="217340"/>
            <a:ext cx="3985141" cy="2313704"/>
            <a:chOff x="4486787" y="217340"/>
            <a:chExt cx="3985141" cy="2313704"/>
          </a:xfrm>
        </p:grpSpPr>
        <p:pic>
          <p:nvPicPr>
            <p:cNvPr id="1028" name="Picture 4" descr="1. Đặc điểm về hồ Sa Pa - Ảnh 1">
              <a:extLst>
                <a:ext uri="{FF2B5EF4-FFF2-40B4-BE49-F238E27FC236}">
                  <a16:creationId xmlns:a16="http://schemas.microsoft.com/office/drawing/2014/main" id="{22C816ED-B847-4A75-84D0-9E818A45A1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12"/>
            <a:stretch/>
          </p:blipFill>
          <p:spPr bwMode="auto">
            <a:xfrm>
              <a:off x="4486787" y="230058"/>
              <a:ext cx="3505457" cy="23009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Google Shape;525;p28">
              <a:extLst>
                <a:ext uri="{FF2B5EF4-FFF2-40B4-BE49-F238E27FC236}">
                  <a16:creationId xmlns:a16="http://schemas.microsoft.com/office/drawing/2014/main" id="{26AF2B4B-FB7E-4C03-8FC8-A18AC5FE15BD}"/>
                </a:ext>
              </a:extLst>
            </p:cNvPr>
            <p:cNvSpPr txBox="1"/>
            <p:nvPr/>
          </p:nvSpPr>
          <p:spPr>
            <a:xfrm>
              <a:off x="5968581" y="217340"/>
              <a:ext cx="2503347" cy="329962"/>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sz="1600" b="1" i="1">
                  <a:solidFill>
                    <a:schemeClr val="tx1"/>
                  </a:solidFill>
                  <a:latin typeface="Arial" panose="020B0604020202020204" pitchFamily="34" charset="0"/>
                  <a:cs typeface="Arial" panose="020B0604020202020204" pitchFamily="34" charset="0"/>
                </a:rPr>
                <a:t>Hồ SaPa</a:t>
              </a:r>
              <a:endParaRPr lang="en-US" sz="1600" b="1" i="1" dirty="0">
                <a:solidFill>
                  <a:schemeClr val="tx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B1ED386-607B-4DCF-820F-897DCCFA4043}"/>
              </a:ext>
            </a:extLst>
          </p:cNvPr>
          <p:cNvGrpSpPr/>
          <p:nvPr/>
        </p:nvGrpSpPr>
        <p:grpSpPr>
          <a:xfrm>
            <a:off x="9852399" y="230058"/>
            <a:ext cx="4160544" cy="2375835"/>
            <a:chOff x="9852399" y="230058"/>
            <a:chExt cx="4160544" cy="2375835"/>
          </a:xfrm>
        </p:grpSpPr>
        <p:pic>
          <p:nvPicPr>
            <p:cNvPr id="1032" name="Picture 8">
              <a:extLst>
                <a:ext uri="{FF2B5EF4-FFF2-40B4-BE49-F238E27FC236}">
                  <a16:creationId xmlns:a16="http://schemas.microsoft.com/office/drawing/2014/main" id="{E9AD4DCD-D7FC-4156-AE1C-A46496E04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2399" y="243575"/>
              <a:ext cx="3764402" cy="2362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Google Shape;525;p28">
              <a:extLst>
                <a:ext uri="{FF2B5EF4-FFF2-40B4-BE49-F238E27FC236}">
                  <a16:creationId xmlns:a16="http://schemas.microsoft.com/office/drawing/2014/main" id="{E8A93F40-FBBB-4324-AD7A-83927985BABA}"/>
                </a:ext>
              </a:extLst>
            </p:cNvPr>
            <p:cNvSpPr txBox="1"/>
            <p:nvPr/>
          </p:nvSpPr>
          <p:spPr>
            <a:xfrm>
              <a:off x="11509596" y="230058"/>
              <a:ext cx="2503347" cy="329962"/>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sz="1600" b="1" i="1">
                  <a:solidFill>
                    <a:schemeClr val="tx1"/>
                  </a:solidFill>
                  <a:latin typeface="Arial" panose="020B0604020202020204" pitchFamily="34" charset="0"/>
                  <a:cs typeface="Arial" panose="020B0604020202020204" pitchFamily="34" charset="0"/>
                </a:rPr>
                <a:t>Đèo Ô Quy Hồ</a:t>
              </a:r>
              <a:endParaRPr lang="en-US" sz="1600" b="1" i="1" dirty="0">
                <a:solidFill>
                  <a:schemeClr val="tx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DEB7CE7A-0D07-42E2-AF86-3CFDFF47B956}"/>
              </a:ext>
            </a:extLst>
          </p:cNvPr>
          <p:cNvGrpSpPr/>
          <p:nvPr/>
        </p:nvGrpSpPr>
        <p:grpSpPr>
          <a:xfrm>
            <a:off x="14162488" y="217340"/>
            <a:ext cx="4315280" cy="2375035"/>
            <a:chOff x="14162488" y="217340"/>
            <a:chExt cx="4315280" cy="2375035"/>
          </a:xfrm>
        </p:grpSpPr>
        <p:pic>
          <p:nvPicPr>
            <p:cNvPr id="1034" name="Picture 10" descr="Khám phá Cầu Mây Sapa - cây cầu cổ độc đáo bắc qua suối Mường Hoa">
              <a:extLst>
                <a:ext uri="{FF2B5EF4-FFF2-40B4-BE49-F238E27FC236}">
                  <a16:creationId xmlns:a16="http://schemas.microsoft.com/office/drawing/2014/main" id="{55B052E4-748D-434C-9D1D-923B8507BD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2488" y="230058"/>
              <a:ext cx="3623866" cy="2362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Google Shape;525;p28">
              <a:extLst>
                <a:ext uri="{FF2B5EF4-FFF2-40B4-BE49-F238E27FC236}">
                  <a16:creationId xmlns:a16="http://schemas.microsoft.com/office/drawing/2014/main" id="{599BF902-44F1-443C-B0D0-C99D3EE13CEA}"/>
                </a:ext>
              </a:extLst>
            </p:cNvPr>
            <p:cNvSpPr txBox="1"/>
            <p:nvPr/>
          </p:nvSpPr>
          <p:spPr>
            <a:xfrm>
              <a:off x="15974421" y="217340"/>
              <a:ext cx="2503347" cy="329962"/>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sz="1600" b="1" i="1">
                  <a:solidFill>
                    <a:schemeClr val="tx1"/>
                  </a:solidFill>
                  <a:latin typeface="Arial" panose="020B0604020202020204" pitchFamily="34" charset="0"/>
                  <a:cs typeface="Arial" panose="020B0604020202020204" pitchFamily="34" charset="0"/>
                </a:rPr>
                <a:t>Cầu Mây</a:t>
              </a:r>
              <a:endParaRPr lang="en-US" sz="1600" b="1" i="1" dirty="0">
                <a:solidFill>
                  <a:schemeClr val="tx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E767BA0-ABAB-4849-95FA-1E0BEED90F3D}"/>
              </a:ext>
            </a:extLst>
          </p:cNvPr>
          <p:cNvGrpSpPr/>
          <p:nvPr/>
        </p:nvGrpSpPr>
        <p:grpSpPr>
          <a:xfrm>
            <a:off x="711001" y="5964074"/>
            <a:ext cx="3966886" cy="2553647"/>
            <a:chOff x="711001" y="5964074"/>
            <a:chExt cx="3966886" cy="2553647"/>
          </a:xfrm>
        </p:grpSpPr>
        <p:pic>
          <p:nvPicPr>
            <p:cNvPr id="1038" name="Picture 14" descr="Điên đảo trước vẻ đẹp hùng vĩ của Fansipan - Phan xi păng nóc nhà Đông Dương">
              <a:extLst>
                <a:ext uri="{FF2B5EF4-FFF2-40B4-BE49-F238E27FC236}">
                  <a16:creationId xmlns:a16="http://schemas.microsoft.com/office/drawing/2014/main" id="{2181E548-FBB4-4BF6-B25D-D3FD67C221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001" y="5964074"/>
              <a:ext cx="3764401" cy="25536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Google Shape;525;p28">
              <a:extLst>
                <a:ext uri="{FF2B5EF4-FFF2-40B4-BE49-F238E27FC236}">
                  <a16:creationId xmlns:a16="http://schemas.microsoft.com/office/drawing/2014/main" id="{B3241714-DCD0-411E-8469-CDF34A3A059C}"/>
                </a:ext>
              </a:extLst>
            </p:cNvPr>
            <p:cNvSpPr txBox="1"/>
            <p:nvPr/>
          </p:nvSpPr>
          <p:spPr>
            <a:xfrm>
              <a:off x="2174540" y="5997551"/>
              <a:ext cx="2503347" cy="288669"/>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b="1" i="1">
                  <a:solidFill>
                    <a:schemeClr val="tx1"/>
                  </a:solidFill>
                  <a:latin typeface="Arial" panose="020B0604020202020204" pitchFamily="34" charset="0"/>
                  <a:cs typeface="Arial" panose="020B0604020202020204" pitchFamily="34" charset="0"/>
                </a:rPr>
                <a:t>Đỉnh Phan Xi Păng</a:t>
              </a:r>
              <a:endParaRPr lang="en-US" b="1" i="1" dirty="0">
                <a:solidFill>
                  <a:schemeClr val="tx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075A4F83-BF94-46E2-928B-B185A57F7EA8}"/>
              </a:ext>
            </a:extLst>
          </p:cNvPr>
          <p:cNvGrpSpPr/>
          <p:nvPr/>
        </p:nvGrpSpPr>
        <p:grpSpPr>
          <a:xfrm>
            <a:off x="4925769" y="5922702"/>
            <a:ext cx="3817093" cy="2510837"/>
            <a:chOff x="4925769" y="5922702"/>
            <a:chExt cx="3817093" cy="2510837"/>
          </a:xfrm>
        </p:grpSpPr>
        <p:pic>
          <p:nvPicPr>
            <p:cNvPr id="2" name="Picture 2" descr="Khám phá thung lũng Mường Hoa - Vẻ đẹp kỳ vĩ giữa mây trời Sapa">
              <a:extLst>
                <a:ext uri="{FF2B5EF4-FFF2-40B4-BE49-F238E27FC236}">
                  <a16:creationId xmlns:a16="http://schemas.microsoft.com/office/drawing/2014/main" id="{0103F485-7D1B-46BA-914E-AD3025F695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5769" y="5922702"/>
              <a:ext cx="3764402" cy="2510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Google Shape;525;p28">
              <a:extLst>
                <a:ext uri="{FF2B5EF4-FFF2-40B4-BE49-F238E27FC236}">
                  <a16:creationId xmlns:a16="http://schemas.microsoft.com/office/drawing/2014/main" id="{022B15C7-07D1-4F4A-888E-9E5E874898C1}"/>
                </a:ext>
              </a:extLst>
            </p:cNvPr>
            <p:cNvSpPr txBox="1"/>
            <p:nvPr/>
          </p:nvSpPr>
          <p:spPr>
            <a:xfrm>
              <a:off x="6239515" y="5964074"/>
              <a:ext cx="2503347" cy="288669"/>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b="1" i="1">
                  <a:solidFill>
                    <a:schemeClr val="tx1"/>
                  </a:solidFill>
                  <a:latin typeface="Arial" panose="020B0604020202020204" pitchFamily="34" charset="0"/>
                  <a:cs typeface="Arial" panose="020B0604020202020204" pitchFamily="34" charset="0"/>
                </a:rPr>
                <a:t>Thung lũng Mường Hoa</a:t>
              </a:r>
              <a:endParaRPr lang="en-US" b="1" i="1" dirty="0">
                <a:solidFill>
                  <a:schemeClr val="tx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08AA520B-3F70-48A7-8CDD-098C7D23BE6F}"/>
              </a:ext>
            </a:extLst>
          </p:cNvPr>
          <p:cNvGrpSpPr/>
          <p:nvPr/>
        </p:nvGrpSpPr>
        <p:grpSpPr>
          <a:xfrm>
            <a:off x="9466123" y="5863806"/>
            <a:ext cx="4264868" cy="2653915"/>
            <a:chOff x="9466123" y="5863806"/>
            <a:chExt cx="4264868" cy="2653915"/>
          </a:xfrm>
        </p:grpSpPr>
        <p:pic>
          <p:nvPicPr>
            <p:cNvPr id="1042" name="Picture 18" descr="Ruộng bậc thang Sa Pa chín sớm làm 'say lòng' lữ khách">
              <a:extLst>
                <a:ext uri="{FF2B5EF4-FFF2-40B4-BE49-F238E27FC236}">
                  <a16:creationId xmlns:a16="http://schemas.microsoft.com/office/drawing/2014/main" id="{60CDE834-CC9A-48B0-ADED-58D32C2789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6123" y="5964074"/>
              <a:ext cx="4150678" cy="25536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Google Shape;525;p28">
              <a:extLst>
                <a:ext uri="{FF2B5EF4-FFF2-40B4-BE49-F238E27FC236}">
                  <a16:creationId xmlns:a16="http://schemas.microsoft.com/office/drawing/2014/main" id="{A97A6726-1F8E-4FFF-9D47-E269C0EC5AD4}"/>
                </a:ext>
              </a:extLst>
            </p:cNvPr>
            <p:cNvSpPr txBox="1"/>
            <p:nvPr/>
          </p:nvSpPr>
          <p:spPr>
            <a:xfrm>
              <a:off x="11434337" y="5863806"/>
              <a:ext cx="2296654" cy="288669"/>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b="1" i="1">
                  <a:solidFill>
                    <a:schemeClr val="tx1"/>
                  </a:solidFill>
                  <a:latin typeface="Arial" panose="020B0604020202020204" pitchFamily="34" charset="0"/>
                  <a:cs typeface="Arial" panose="020B0604020202020204" pitchFamily="34" charset="0"/>
                </a:rPr>
                <a:t>Ruộng bậc thang</a:t>
              </a:r>
              <a:endParaRPr lang="en-US" b="1" i="1" dirty="0">
                <a:solidFill>
                  <a:schemeClr val="tx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5F07D10C-435F-476C-9379-712ECE6695C8}"/>
              </a:ext>
            </a:extLst>
          </p:cNvPr>
          <p:cNvGrpSpPr/>
          <p:nvPr/>
        </p:nvGrpSpPr>
        <p:grpSpPr>
          <a:xfrm>
            <a:off x="14051873" y="5964074"/>
            <a:ext cx="4236127" cy="2721376"/>
            <a:chOff x="14051873" y="5964074"/>
            <a:chExt cx="4236127" cy="2721376"/>
          </a:xfrm>
        </p:grpSpPr>
        <p:pic>
          <p:nvPicPr>
            <p:cNvPr id="1044" name="Picture 20" descr="1. Đặc điểm về Cổng trời Sapa - Ảnh 1">
              <a:extLst>
                <a:ext uri="{FF2B5EF4-FFF2-40B4-BE49-F238E27FC236}">
                  <a16:creationId xmlns:a16="http://schemas.microsoft.com/office/drawing/2014/main" id="{137ACCB9-2EF7-44F5-AD97-6518FBCA8F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51873" y="5964074"/>
              <a:ext cx="3734481" cy="2721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Google Shape;525;p28">
              <a:extLst>
                <a:ext uri="{FF2B5EF4-FFF2-40B4-BE49-F238E27FC236}">
                  <a16:creationId xmlns:a16="http://schemas.microsoft.com/office/drawing/2014/main" id="{4CB481E5-947D-432F-A307-C9C767979F6D}"/>
                </a:ext>
              </a:extLst>
            </p:cNvPr>
            <p:cNvSpPr txBox="1"/>
            <p:nvPr/>
          </p:nvSpPr>
          <p:spPr>
            <a:xfrm>
              <a:off x="15991346" y="5964074"/>
              <a:ext cx="2296654" cy="288669"/>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en-US" b="1" i="1">
                  <a:solidFill>
                    <a:schemeClr val="tx1"/>
                  </a:solidFill>
                  <a:latin typeface="Arial" panose="020B0604020202020204" pitchFamily="34" charset="0"/>
                  <a:cs typeface="Arial" panose="020B0604020202020204" pitchFamily="34" charset="0"/>
                </a:rPr>
                <a:t>Cổng trời</a:t>
              </a:r>
              <a:endParaRPr lang="en-US" b="1" i="1" dirty="0">
                <a:solidFill>
                  <a:schemeClr val="tx1"/>
                </a:solidFill>
                <a:latin typeface="Arial" panose="020B0604020202020204" pitchFamily="34" charset="0"/>
                <a:cs typeface="Arial" panose="020B0604020202020204" pitchFamily="34" charset="0"/>
              </a:endParaRPr>
            </a:p>
          </p:txBody>
        </p:sp>
      </p:grpSp>
      <p:sp>
        <p:nvSpPr>
          <p:cNvPr id="3" name="Explosion: 8 Points 2">
            <a:extLst>
              <a:ext uri="{FF2B5EF4-FFF2-40B4-BE49-F238E27FC236}">
                <a16:creationId xmlns:a16="http://schemas.microsoft.com/office/drawing/2014/main" id="{A0AC1D3C-B24A-4A0E-9F6B-3A023D533FB1}"/>
              </a:ext>
            </a:extLst>
          </p:cNvPr>
          <p:cNvSpPr/>
          <p:nvPr/>
        </p:nvSpPr>
        <p:spPr>
          <a:xfrm>
            <a:off x="6396589" y="2778349"/>
            <a:ext cx="4150677" cy="209039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Địa điểm gần</a:t>
            </a:r>
          </a:p>
        </p:txBody>
      </p:sp>
      <p:sp>
        <p:nvSpPr>
          <p:cNvPr id="25" name="Explosion: 8 Points 24">
            <a:extLst>
              <a:ext uri="{FF2B5EF4-FFF2-40B4-BE49-F238E27FC236}">
                <a16:creationId xmlns:a16="http://schemas.microsoft.com/office/drawing/2014/main" id="{1C251461-D17B-4D0D-B279-8DD0FB3CA73C}"/>
              </a:ext>
            </a:extLst>
          </p:cNvPr>
          <p:cNvSpPr/>
          <p:nvPr/>
        </p:nvSpPr>
        <p:spPr>
          <a:xfrm>
            <a:off x="11809560" y="2692643"/>
            <a:ext cx="4999257" cy="2090394"/>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Địa điểm đi xa</a:t>
            </a:r>
          </a:p>
        </p:txBody>
      </p:sp>
      <p:sp>
        <p:nvSpPr>
          <p:cNvPr id="26" name="Explosion: 8 Points 25">
            <a:extLst>
              <a:ext uri="{FF2B5EF4-FFF2-40B4-BE49-F238E27FC236}">
                <a16:creationId xmlns:a16="http://schemas.microsoft.com/office/drawing/2014/main" id="{DA50F575-F373-40BB-81F5-3BDCF97BCFA5}"/>
              </a:ext>
            </a:extLst>
          </p:cNvPr>
          <p:cNvSpPr/>
          <p:nvPr/>
        </p:nvSpPr>
        <p:spPr>
          <a:xfrm>
            <a:off x="2330689" y="8007433"/>
            <a:ext cx="5217133" cy="2510837"/>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rPr>
              <a:t>Địa điểm </a:t>
            </a:r>
            <a:r>
              <a:rPr lang="en-US" sz="2400" b="1" i="1">
                <a:solidFill>
                  <a:schemeClr val="bg1"/>
                </a:solidFill>
                <a:latin typeface="Cambria" panose="02040503050406030204" pitchFamily="18" charset="0"/>
                <a:ea typeface="Cambria" panose="02040503050406030204" pitchFamily="18" charset="0"/>
                <a:cs typeface="Arial" panose="020B0604020202020204" pitchFamily="34" charset="0"/>
              </a:rPr>
              <a:t>phải trèo đèo, lội suối</a:t>
            </a:r>
            <a:endParaRPr lang="en-US" sz="2400" b="1">
              <a:solidFill>
                <a:schemeClr val="bg1"/>
              </a:solidFill>
              <a:latin typeface="Cambria" panose="02040503050406030204" pitchFamily="18" charset="0"/>
              <a:ea typeface="Cambria" panose="02040503050406030204" pitchFamily="18" charset="0"/>
            </a:endParaRPr>
          </a:p>
        </p:txBody>
      </p:sp>
      <p:sp>
        <p:nvSpPr>
          <p:cNvPr id="27" name="Explosion: 8 Points 26">
            <a:extLst>
              <a:ext uri="{FF2B5EF4-FFF2-40B4-BE49-F238E27FC236}">
                <a16:creationId xmlns:a16="http://schemas.microsoft.com/office/drawing/2014/main" id="{FB711647-0519-4A48-80DB-3AE2EA670BB1}"/>
              </a:ext>
            </a:extLst>
          </p:cNvPr>
          <p:cNvSpPr/>
          <p:nvPr/>
        </p:nvSpPr>
        <p:spPr>
          <a:xfrm>
            <a:off x="11259058" y="7994287"/>
            <a:ext cx="5217133" cy="251083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rPr>
              <a:t>Địa điểm có chỗ chụp ảnh đẹp</a:t>
            </a:r>
          </a:p>
        </p:txBody>
      </p:sp>
    </p:spTree>
    <p:extLst>
      <p:ext uri="{BB962C8B-B14F-4D97-AF65-F5344CB8AC3E}">
        <p14:creationId xmlns:p14="http://schemas.microsoft.com/office/powerpoint/2010/main" val="264259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randombar(horizontal)">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9;p32">
            <a:extLst>
              <a:ext uri="{FF2B5EF4-FFF2-40B4-BE49-F238E27FC236}">
                <a16:creationId xmlns:a16="http://schemas.microsoft.com/office/drawing/2014/main" id="{6069F1D7-EDF3-4A78-8A48-0A4BB69CE189}"/>
              </a:ext>
            </a:extLst>
          </p:cNvPr>
          <p:cNvSpPr txBox="1"/>
          <p:nvPr/>
        </p:nvSpPr>
        <p:spPr>
          <a:xfrm>
            <a:off x="1233614" y="2578006"/>
            <a:ext cx="16096484" cy="5650008"/>
          </a:xfrm>
          <a:prstGeom prst="rect">
            <a:avLst/>
          </a:prstGeom>
          <a:noFill/>
          <a:ln>
            <a:noFill/>
          </a:ln>
        </p:spPr>
        <p:txBody>
          <a:bodyPr spcFirstLastPara="1" wrap="square" lIns="0" tIns="0" rIns="0" bIns="0" anchor="t" anchorCtr="0">
            <a:spAutoFit/>
          </a:bodyPr>
          <a:lstStyle/>
          <a:p>
            <a:pPr marR="0" lvl="1" indent="914400" algn="just" rtl="0">
              <a:lnSpc>
                <a:spcPct val="134000"/>
              </a:lnSpc>
              <a:spcBef>
                <a:spcPts val="0"/>
              </a:spcBef>
              <a:spcAft>
                <a:spcPts val="0"/>
              </a:spcAft>
            </a:pPr>
            <a:r>
              <a:rPr lang="vi-VN" sz="4400" dirty="0">
                <a:latin typeface="Arial" panose="020B0604020202020204" pitchFamily="34" charset="0"/>
                <a:cs typeface="Arial" panose="020B0604020202020204" pitchFamily="34" charset="0"/>
              </a:rPr>
              <a:t>Tìm kiếm cho thấy Sa Pa có nhiều điểm tham quan gần và xa, có đèo</a:t>
            </a:r>
            <a:r>
              <a:rPr lang="vi-VN" sz="4400">
                <a:latin typeface="Arial" panose="020B0604020202020204" pitchFamily="34" charset="0"/>
                <a:cs typeface="Arial" panose="020B0604020202020204" pitchFamily="34" charset="0"/>
              </a:rPr>
              <a:t>, suối </a:t>
            </a:r>
            <a:r>
              <a:rPr lang="vi-VN" sz="4400" dirty="0">
                <a:latin typeface="Arial" panose="020B0604020202020204" pitchFamily="34" charset="0"/>
                <a:cs typeface="Arial" panose="020B0604020202020204" pitchFamily="34" charset="0"/>
              </a:rPr>
              <a:t>cũng như những điểm chụp ảnh đẹp. </a:t>
            </a:r>
          </a:p>
          <a:p>
            <a:pPr marR="0" lvl="1" indent="914400" algn="just" rtl="0">
              <a:lnSpc>
                <a:spcPct val="134000"/>
              </a:lnSpc>
              <a:spcBef>
                <a:spcPts val="0"/>
              </a:spcBef>
              <a:spcAft>
                <a:spcPts val="0"/>
              </a:spcAft>
            </a:pPr>
            <a:r>
              <a:rPr lang="vi-VN" sz="4400" dirty="0">
                <a:latin typeface="Arial" panose="020B0604020202020204" pitchFamily="34" charset="0"/>
                <a:cs typeface="Arial" panose="020B0604020202020204" pitchFamily="34" charset="0"/>
              </a:rPr>
              <a:t>Lựa chọn điểm tham quan phụ thuộc vào đặc điểm chuyến đi như thời gian, thành phần </a:t>
            </a:r>
            <a:r>
              <a:rPr lang="vi-VN" sz="4400">
                <a:latin typeface="Arial" panose="020B0604020202020204" pitchFamily="34" charset="0"/>
                <a:cs typeface="Arial" panose="020B0604020202020204" pitchFamily="34" charset="0"/>
              </a:rPr>
              <a:t>tham gia </a:t>
            </a:r>
            <a:r>
              <a:rPr lang="vi-VN" sz="4400" dirty="0">
                <a:latin typeface="Arial" panose="020B0604020202020204" pitchFamily="34" charset="0"/>
                <a:cs typeface="Arial" panose="020B0604020202020204" pitchFamily="34" charset="0"/>
              </a:rPr>
              <a:t>và nhu cầu chung. </a:t>
            </a:r>
          </a:p>
          <a:p>
            <a:pPr marR="0" lvl="1" indent="914400" algn="just" rtl="0">
              <a:lnSpc>
                <a:spcPct val="134000"/>
              </a:lnSpc>
              <a:spcBef>
                <a:spcPts val="0"/>
              </a:spcBef>
              <a:spcAft>
                <a:spcPts val="0"/>
              </a:spcAft>
            </a:pPr>
            <a:r>
              <a:rPr lang="vi-VN" sz="5400" i="1">
                <a:latin typeface="Arial" panose="020B0604020202020204" pitchFamily="34" charset="0"/>
                <a:cs typeface="Arial" panose="020B0604020202020204" pitchFamily="34" charset="0"/>
                <a:sym typeface="Wingdings" panose="05000000000000000000" pitchFamily="2" charset="2"/>
              </a:rPr>
              <a:t></a:t>
            </a:r>
            <a:r>
              <a:rPr lang="en-US" sz="4400" i="1">
                <a:latin typeface="Arial" panose="020B0604020202020204" pitchFamily="34" charset="0"/>
                <a:cs typeface="Arial" panose="020B0604020202020204" pitchFamily="34" charset="0"/>
                <a:sym typeface="Wingdings" panose="05000000000000000000" pitchFamily="2" charset="2"/>
              </a:rPr>
              <a:t> </a:t>
            </a:r>
            <a:r>
              <a:rPr lang="vi-VN" sz="4400" i="1" u="sng">
                <a:latin typeface="Arial" panose="020B0604020202020204" pitchFamily="34" charset="0"/>
                <a:cs typeface="Arial" panose="020B0604020202020204" pitchFamily="34" charset="0"/>
              </a:rPr>
              <a:t>Ví dụ</a:t>
            </a:r>
            <a:r>
              <a:rPr lang="en-US" sz="4400" i="1" dirty="0">
                <a:latin typeface="Arial" panose="020B0604020202020204" pitchFamily="34" charset="0"/>
                <a:cs typeface="Arial" panose="020B0604020202020204" pitchFamily="34" charset="0"/>
              </a:rPr>
              <a:t>:</a:t>
            </a:r>
            <a:r>
              <a:rPr lang="vi-VN" sz="4400" i="1">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nếu</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có</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người</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già</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và</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trẻ</a:t>
            </a:r>
            <a:r>
              <a:rPr lang="vi-VN" sz="4400" i="1" dirty="0">
                <a:latin typeface="Arial" panose="020B0604020202020204" pitchFamily="34" charset="0"/>
                <a:cs typeface="Arial" panose="020B0604020202020204" pitchFamily="34" charset="0"/>
              </a:rPr>
              <a:t> em trong </a:t>
            </a:r>
            <a:r>
              <a:rPr lang="vi-VN" sz="4400" i="1" dirty="0" err="1">
                <a:latin typeface="Arial" panose="020B0604020202020204" pitchFamily="34" charset="0"/>
                <a:cs typeface="Arial" panose="020B0604020202020204" pitchFamily="34" charset="0"/>
              </a:rPr>
              <a:t>đoàn</a:t>
            </a:r>
            <a:r>
              <a:rPr lang="vi-VN" sz="4400" i="1" dirty="0">
                <a:latin typeface="Arial" panose="020B0604020202020204" pitchFamily="34" charset="0"/>
                <a:cs typeface="Arial" panose="020B0604020202020204" pitchFamily="34" charset="0"/>
              </a:rPr>
              <a:t>, không nên </a:t>
            </a:r>
            <a:r>
              <a:rPr lang="vi-VN" sz="4400" i="1" dirty="0" err="1">
                <a:latin typeface="Arial" panose="020B0604020202020204" pitchFamily="34" charset="0"/>
                <a:cs typeface="Arial" panose="020B0604020202020204" pitchFamily="34" charset="0"/>
              </a:rPr>
              <a:t>chọn</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những</a:t>
            </a:r>
            <a:r>
              <a:rPr lang="vi-VN" sz="4400" i="1" dirty="0">
                <a:latin typeface="Arial" panose="020B0604020202020204" pitchFamily="34" charset="0"/>
                <a:cs typeface="Arial" panose="020B0604020202020204" pitchFamily="34" charset="0"/>
              </a:rPr>
              <a:t> </a:t>
            </a:r>
            <a:r>
              <a:rPr lang="vi-VN" sz="4400" i="1" dirty="0" err="1">
                <a:latin typeface="Arial" panose="020B0604020202020204" pitchFamily="34" charset="0"/>
                <a:cs typeface="Arial" panose="020B0604020202020204" pitchFamily="34" charset="0"/>
              </a:rPr>
              <a:t>điểm</a:t>
            </a:r>
            <a:r>
              <a:rPr lang="vi-VN" sz="4400" i="1" dirty="0">
                <a:latin typeface="Arial" panose="020B0604020202020204" pitchFamily="34" charset="0"/>
                <a:cs typeface="Arial" panose="020B0604020202020204" pitchFamily="34" charset="0"/>
              </a:rPr>
              <a:t> tham quan xa </a:t>
            </a:r>
            <a:r>
              <a:rPr lang="vi-VN" sz="4400" i="1" dirty="0" err="1">
                <a:latin typeface="Arial" panose="020B0604020202020204" pitchFamily="34" charset="0"/>
                <a:cs typeface="Arial" panose="020B0604020202020204" pitchFamily="34" charset="0"/>
              </a:rPr>
              <a:t>và</a:t>
            </a:r>
            <a:r>
              <a:rPr lang="vi-VN" sz="4400" i="1" dirty="0">
                <a:latin typeface="Arial" panose="020B0604020202020204" pitchFamily="34" charset="0"/>
                <a:cs typeface="Arial" panose="020B0604020202020204" pitchFamily="34" charset="0"/>
              </a:rPr>
              <a:t> </a:t>
            </a:r>
            <a:r>
              <a:rPr lang="vi-VN" sz="4400" i="1" err="1">
                <a:latin typeface="Arial" panose="020B0604020202020204" pitchFamily="34" charset="0"/>
                <a:cs typeface="Arial" panose="020B0604020202020204" pitchFamily="34" charset="0"/>
              </a:rPr>
              <a:t>khó</a:t>
            </a:r>
            <a:r>
              <a:rPr lang="vi-VN" sz="4400" i="1">
                <a:latin typeface="Arial" panose="020B0604020202020204" pitchFamily="34" charset="0"/>
                <a:cs typeface="Arial" panose="020B0604020202020204" pitchFamily="34" charset="0"/>
              </a:rPr>
              <a:t> đi</a:t>
            </a:r>
            <a:r>
              <a:rPr lang="en-US" sz="4400" i="1">
                <a:latin typeface="Arial" panose="020B0604020202020204" pitchFamily="34" charset="0"/>
                <a:cs typeface="Arial" panose="020B0604020202020204" pitchFamily="34" charset="0"/>
              </a:rPr>
              <a:t> </a:t>
            </a:r>
            <a:r>
              <a:rPr lang="vi-VN" sz="4400" i="1">
                <a:latin typeface="Arial" panose="020B0604020202020204" pitchFamily="34" charset="0"/>
                <a:cs typeface="Arial" panose="020B0604020202020204" pitchFamily="34" charset="0"/>
              </a:rPr>
              <a:t>đã </a:t>
            </a:r>
            <a:r>
              <a:rPr lang="vi-VN" sz="4400" i="1" dirty="0" err="1">
                <a:latin typeface="Arial" panose="020B0604020202020204" pitchFamily="34" charset="0"/>
                <a:cs typeface="Arial" panose="020B0604020202020204" pitchFamily="34" charset="0"/>
              </a:rPr>
              <a:t>biết</a:t>
            </a:r>
            <a:r>
              <a:rPr lang="vi-VN" sz="4400" i="1" dirty="0">
                <a:latin typeface="Arial" panose="020B0604020202020204" pitchFamily="34" charset="0"/>
                <a:cs typeface="Arial" panose="020B0604020202020204" pitchFamily="34" charset="0"/>
              </a:rPr>
              <a:t>.</a:t>
            </a:r>
          </a:p>
        </p:txBody>
      </p:sp>
      <p:pic>
        <p:nvPicPr>
          <p:cNvPr id="3" name="Google Shape;527;p28">
            <a:extLst>
              <a:ext uri="{FF2B5EF4-FFF2-40B4-BE49-F238E27FC236}">
                <a16:creationId xmlns:a16="http://schemas.microsoft.com/office/drawing/2014/main" id="{3B5D5332-B34F-4948-A652-2F0E0C8897D1}"/>
              </a:ext>
            </a:extLst>
          </p:cNvPr>
          <p:cNvPicPr preferRelativeResize="0"/>
          <p:nvPr/>
        </p:nvPicPr>
        <p:blipFill rotWithShape="1">
          <a:blip r:embed="rId2">
            <a:alphaModFix/>
          </a:blip>
          <a:srcRect l="25348" t="28508" r="30202" b="31558"/>
          <a:stretch/>
        </p:blipFill>
        <p:spPr>
          <a:xfrm rot="21137760">
            <a:off x="244426" y="887010"/>
            <a:ext cx="3643014" cy="1335376"/>
          </a:xfrm>
          <a:prstGeom prst="rect">
            <a:avLst/>
          </a:prstGeom>
          <a:noFill/>
          <a:ln>
            <a:noFill/>
          </a:ln>
        </p:spPr>
      </p:pic>
      <p:sp>
        <p:nvSpPr>
          <p:cNvPr id="4" name="Google Shape;519;p28">
            <a:extLst>
              <a:ext uri="{FF2B5EF4-FFF2-40B4-BE49-F238E27FC236}">
                <a16:creationId xmlns:a16="http://schemas.microsoft.com/office/drawing/2014/main" id="{87D1397D-5BDF-4EC7-9518-9FE2C01B3BD5}"/>
              </a:ext>
            </a:extLst>
          </p:cNvPr>
          <p:cNvSpPr txBox="1"/>
          <p:nvPr/>
        </p:nvSpPr>
        <p:spPr>
          <a:xfrm>
            <a:off x="1007831" y="1231206"/>
            <a:ext cx="2892365" cy="59029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2800" i="0" u="none" strike="noStrike" cap="none" dirty="0" err="1">
                <a:solidFill>
                  <a:srgbClr val="00B050"/>
                </a:solidFill>
                <a:latin typeface="Paytone One"/>
                <a:ea typeface="Paytone One"/>
                <a:cs typeface="Paytone One"/>
                <a:sym typeface="Paytone One"/>
              </a:rPr>
              <a:t>Hướng</a:t>
            </a:r>
            <a:r>
              <a:rPr lang="vi-VN" sz="2800" i="0" u="none" strike="noStrike" cap="none" dirty="0">
                <a:solidFill>
                  <a:srgbClr val="00B050"/>
                </a:solidFill>
                <a:latin typeface="Paytone One"/>
                <a:ea typeface="Paytone One"/>
                <a:cs typeface="Paytone One"/>
                <a:sym typeface="Paytone One"/>
              </a:rPr>
              <a:t> </a:t>
            </a:r>
            <a:r>
              <a:rPr lang="vi-VN" sz="2800" i="0" u="none" strike="noStrike" cap="none" dirty="0" err="1">
                <a:solidFill>
                  <a:srgbClr val="00B050"/>
                </a:solidFill>
                <a:latin typeface="Paytone One"/>
                <a:ea typeface="Paytone One"/>
                <a:cs typeface="Paytone One"/>
                <a:sym typeface="Paytone One"/>
              </a:rPr>
              <a:t>dẫn</a:t>
            </a:r>
            <a:endParaRPr sz="2800" dirty="0">
              <a:solidFill>
                <a:srgbClr val="00B050"/>
              </a:solidFill>
            </a:endParaRPr>
          </a:p>
        </p:txBody>
      </p:sp>
      <p:pic>
        <p:nvPicPr>
          <p:cNvPr id="5" name="Google Shape;629;p32" descr="https://cdn-icons-png.flaticon.com/128/2377/2377874.png">
            <a:extLst>
              <a:ext uri="{FF2B5EF4-FFF2-40B4-BE49-F238E27FC236}">
                <a16:creationId xmlns:a16="http://schemas.microsoft.com/office/drawing/2014/main" id="{8A02DCFB-0F65-2C68-548A-52BF71368149}"/>
              </a:ext>
            </a:extLst>
          </p:cNvPr>
          <p:cNvPicPr preferRelativeResize="0"/>
          <p:nvPr/>
        </p:nvPicPr>
        <p:blipFill rotWithShape="1">
          <a:blip r:embed="rId3">
            <a:alphaModFix/>
          </a:blip>
          <a:srcRect/>
          <a:stretch/>
        </p:blipFill>
        <p:spPr>
          <a:xfrm>
            <a:off x="1479055" y="2693967"/>
            <a:ext cx="744192" cy="622978"/>
          </a:xfrm>
          <a:prstGeom prst="rect">
            <a:avLst/>
          </a:prstGeom>
          <a:noFill/>
          <a:ln>
            <a:noFill/>
          </a:ln>
        </p:spPr>
      </p:pic>
      <p:pic>
        <p:nvPicPr>
          <p:cNvPr id="6" name="Google Shape;629;p32" descr="https://cdn-icons-png.flaticon.com/128/2377/2377874.png">
            <a:extLst>
              <a:ext uri="{FF2B5EF4-FFF2-40B4-BE49-F238E27FC236}">
                <a16:creationId xmlns:a16="http://schemas.microsoft.com/office/drawing/2014/main" id="{96BFAAEF-F31C-8AE1-EA9F-FE6C7661DB29}"/>
              </a:ext>
            </a:extLst>
          </p:cNvPr>
          <p:cNvPicPr preferRelativeResize="0"/>
          <p:nvPr/>
        </p:nvPicPr>
        <p:blipFill rotWithShape="1">
          <a:blip r:embed="rId3">
            <a:alphaModFix/>
          </a:blip>
          <a:srcRect/>
          <a:stretch/>
        </p:blipFill>
        <p:spPr>
          <a:xfrm>
            <a:off x="1479055" y="4486908"/>
            <a:ext cx="744192" cy="622978"/>
          </a:xfrm>
          <a:prstGeom prst="rect">
            <a:avLst/>
          </a:prstGeom>
          <a:noFill/>
          <a:ln>
            <a:noFill/>
          </a:ln>
        </p:spPr>
      </p:pic>
      <p:sp>
        <p:nvSpPr>
          <p:cNvPr id="9" name="TextBox 8">
            <a:extLst>
              <a:ext uri="{FF2B5EF4-FFF2-40B4-BE49-F238E27FC236}">
                <a16:creationId xmlns:a16="http://schemas.microsoft.com/office/drawing/2014/main" id="{8CD379CB-FA0B-18C0-5CC0-1CDFB6BFE63F}"/>
              </a:ext>
            </a:extLst>
          </p:cNvPr>
          <p:cNvSpPr txBox="1"/>
          <p:nvPr/>
        </p:nvSpPr>
        <p:spPr>
          <a:xfrm>
            <a:off x="-26687929" y="1016172"/>
            <a:ext cx="71663858" cy="1015663"/>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a:ln>
                  <a:noFill/>
                </a:ln>
                <a:solidFill>
                  <a:srgbClr val="FF0000"/>
                </a:solidFill>
                <a:effectLst/>
                <a:uLnTx/>
                <a:uFillTx/>
                <a:latin typeface="Aachen" panose="02020500000000000000" pitchFamily="18" charset="0"/>
                <a:ea typeface="Aachen" panose="02020500000000000000" pitchFamily="18" charset="0"/>
                <a:cs typeface="Aachen" panose="02020500000000000000" pitchFamily="18" charset="0"/>
                <a:sym typeface="Arial"/>
              </a:rPr>
              <a:t>Lưu ý</a:t>
            </a:r>
          </a:p>
        </p:txBody>
      </p:sp>
    </p:spTree>
    <p:extLst>
      <p:ext uri="{BB962C8B-B14F-4D97-AF65-F5344CB8AC3E}">
        <p14:creationId xmlns:p14="http://schemas.microsoft.com/office/powerpoint/2010/main" val="3939156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9152C-50CB-AD1F-5078-F734EFE4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32" y="1094855"/>
            <a:ext cx="13050377" cy="8154651"/>
          </a:xfrm>
          <a:prstGeom prst="rect">
            <a:avLst/>
          </a:prstGeom>
        </p:spPr>
      </p:pic>
      <p:sp>
        <p:nvSpPr>
          <p:cNvPr id="8" name="TextBox 7">
            <a:extLst>
              <a:ext uri="{FF2B5EF4-FFF2-40B4-BE49-F238E27FC236}">
                <a16:creationId xmlns:a16="http://schemas.microsoft.com/office/drawing/2014/main" id="{805DCFCE-9912-DEC7-2352-88E90B02BFDD}"/>
              </a:ext>
            </a:extLst>
          </p:cNvPr>
          <p:cNvSpPr txBox="1"/>
          <p:nvPr/>
        </p:nvSpPr>
        <p:spPr>
          <a:xfrm>
            <a:off x="5501390" y="3850171"/>
            <a:ext cx="7600013" cy="223375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a:ln>
                  <a:noFill/>
                </a:ln>
                <a:solidFill>
                  <a:srgbClr val="FF0000"/>
                </a:solidFill>
                <a:effectLst/>
                <a:uLnTx/>
                <a:uFillTx/>
                <a:latin typeface="Aachen" panose="02020500000000000000" pitchFamily="18" charset="0"/>
                <a:ea typeface="Aachen" panose="02020500000000000000" pitchFamily="18" charset="0"/>
                <a:cs typeface="Aachen" panose="02020500000000000000" pitchFamily="18" charset="0"/>
                <a:sym typeface="Arial"/>
              </a:rPr>
              <a:t>Hoạt động 2</a:t>
            </a:r>
          </a:p>
          <a:p>
            <a:pPr marL="0" marR="0" lvl="0" indent="0" algn="ctr" defTabSz="1371600" rtl="0" eaLnBrk="1" fontAlgn="auto" latinLnBrk="0" hangingPunct="1">
              <a:lnSpc>
                <a:spcPct val="150000"/>
              </a:lnSpc>
              <a:spcBef>
                <a:spcPts val="0"/>
              </a:spcBef>
              <a:spcAft>
                <a:spcPts val="0"/>
              </a:spcAft>
              <a:buClrTx/>
              <a:buSzTx/>
              <a:buFont typeface="Arial"/>
              <a:buNone/>
              <a:tabLst/>
              <a:defRPr/>
            </a:pPr>
            <a:r>
              <a:rPr lang="en-US" sz="6000" b="1">
                <a:solidFill>
                  <a:srgbClr val="0000CC"/>
                </a:solidFill>
                <a:latin typeface="Aachen" panose="02020500000000000000" pitchFamily="18" charset="0"/>
                <a:ea typeface="Aachen" panose="02020500000000000000" pitchFamily="18" charset="0"/>
                <a:cs typeface="Aachen" panose="02020500000000000000" pitchFamily="18" charset="0"/>
                <a:sym typeface="Paytone One"/>
              </a:rPr>
              <a:t>LUYỆN TẬP</a:t>
            </a:r>
            <a:endParaRPr kumimoji="0" lang="en-US" sz="6000" b="1" i="0" u="none" strike="noStrike" kern="1200" cap="none" spc="0" normalizeH="0" baseline="0" noProof="0" dirty="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6186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4;p14">
            <a:extLst>
              <a:ext uri="{FF2B5EF4-FFF2-40B4-BE49-F238E27FC236}">
                <a16:creationId xmlns:a16="http://schemas.microsoft.com/office/drawing/2014/main" id="{3344F257-3D3A-4561-8299-EE037C1A65C5}"/>
              </a:ext>
            </a:extLst>
          </p:cNvPr>
          <p:cNvSpPr txBox="1"/>
          <p:nvPr/>
        </p:nvSpPr>
        <p:spPr>
          <a:xfrm>
            <a:off x="1061375" y="900821"/>
            <a:ext cx="15881919" cy="5069016"/>
          </a:xfrm>
          <a:prstGeom prst="rect">
            <a:avLst/>
          </a:prstGeom>
          <a:noFill/>
          <a:ln>
            <a:noFill/>
          </a:ln>
        </p:spPr>
        <p:txBody>
          <a:bodyPr spcFirstLastPara="1" wrap="square" lIns="0" tIns="0" rIns="0" bIns="0" anchor="t" anchorCtr="0">
            <a:spAutoFit/>
          </a:bodyPr>
          <a:lstStyle/>
          <a:p>
            <a:pPr lvl="0" indent="854075" algn="just">
              <a:lnSpc>
                <a:spcPct val="122010"/>
              </a:lnSpc>
            </a:pPr>
            <a:r>
              <a:rPr lang="en-US" sz="5400">
                <a:latin typeface="Times New Roman" panose="02020603050405020304" pitchFamily="18" charset="0"/>
                <a:cs typeface="Times New Roman" panose="02020603050405020304" pitchFamily="18" charset="0"/>
              </a:rPr>
              <a:t>Em </a:t>
            </a:r>
            <a:r>
              <a:rPr lang="en-US" sz="5400" dirty="0" err="1">
                <a:latin typeface="Times New Roman" panose="02020603050405020304" pitchFamily="18" charset="0"/>
                <a:cs typeface="Times New Roman" panose="02020603050405020304" pitchFamily="18" charset="0"/>
              </a:rPr>
              <a:t>hãy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website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err="1">
                <a:latin typeface="Times New Roman" panose="02020603050405020304" pitchFamily="18" charset="0"/>
                <a:cs typeface="Times New Roman" panose="02020603050405020304" pitchFamily="18" charset="0"/>
              </a:rPr>
              <a:t>địa</a:t>
            </a:r>
            <a:r>
              <a:rPr lang="en-US" sz="5400">
                <a:latin typeface="Times New Roman" panose="02020603050405020304" pitchFamily="18" charset="0"/>
                <a:cs typeface="Times New Roman" panose="02020603050405020304" pitchFamily="18" charset="0"/>
              </a:rPr>
              <a:t> chỉ: </a:t>
            </a:r>
            <a:r>
              <a:rPr lang="en-US" sz="5400" b="1">
                <a:solidFill>
                  <a:srgbClr val="FF0000"/>
                </a:solidFill>
                <a:latin typeface="Times New Roman" panose="02020603050405020304" pitchFamily="18" charset="0"/>
                <a:cs typeface="Times New Roman" panose="02020603050405020304" pitchFamily="18" charset="0"/>
              </a:rPr>
              <a:t>vanmieu.</a:t>
            </a:r>
            <a:r>
              <a:rPr lang="en-US" sz="5400" b="1" dirty="0">
                <a:solidFill>
                  <a:srgbClr val="FF0000"/>
                </a:solidFill>
                <a:latin typeface="Times New Roman" panose="02020603050405020304" pitchFamily="18" charset="0"/>
                <a:cs typeface="Times New Roman" panose="02020603050405020304" pitchFamily="18" charset="0"/>
              </a:rPr>
              <a:t>gov.vn</a:t>
            </a:r>
            <a:r>
              <a:rPr lang="en-US" sz="5400" b="1" dirty="0">
                <a:solidFill>
                  <a:srgbClr val="00B050"/>
                </a:solidFill>
                <a:latin typeface="Times New Roman" panose="02020603050405020304" pitchFamily="18" charset="0"/>
                <a:cs typeface="Times New Roman" panose="02020603050405020304" pitchFamily="18" charset="0"/>
              </a:rPr>
              <a:t> </a:t>
            </a:r>
            <a:r>
              <a:rPr lang="en-US" sz="5400" err="1">
                <a:latin typeface="Times New Roman" panose="02020603050405020304" pitchFamily="18" charset="0"/>
                <a:cs typeface="Times New Roman" panose="02020603050405020304" pitchFamily="18" charset="0"/>
              </a:rPr>
              <a:t>của</a:t>
            </a:r>
            <a:r>
              <a:rPr lang="en-US" sz="5400">
                <a:latin typeface="Times New Roman" panose="02020603050405020304" pitchFamily="18" charset="0"/>
                <a:cs typeface="Times New Roman" panose="02020603050405020304" pitchFamily="18" charset="0"/>
              </a:rPr>
              <a:t> khu di tích lịch sử quốc gia Văn Miếu - Quốc Tử Giám để </a:t>
            </a: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danh</a:t>
            </a:r>
            <a:r>
              <a:rPr lang="en-US" sz="5400" dirty="0">
                <a:latin typeface="Times New Roman" panose="02020603050405020304" pitchFamily="18" charset="0"/>
                <a:cs typeface="Times New Roman" panose="02020603050405020304" pitchFamily="18" charset="0"/>
              </a:rPr>
              <a:t> </a:t>
            </a:r>
            <a:r>
              <a:rPr lang="en-US" sz="5400" err="1">
                <a:latin typeface="Times New Roman" panose="02020603050405020304" pitchFamily="18" charset="0"/>
                <a:cs typeface="Times New Roman" panose="02020603050405020304" pitchFamily="18" charset="0"/>
              </a:rPr>
              <a:t>sách</a:t>
            </a:r>
            <a:r>
              <a:rPr lang="en-US" sz="5400">
                <a:latin typeface="Times New Roman" panose="02020603050405020304" pitchFamily="18" charset="0"/>
                <a:cs typeface="Times New Roman" panose="02020603050405020304" pitchFamily="18" charset="0"/>
              </a:rPr>
              <a:t> về </a:t>
            </a:r>
            <a:r>
              <a:rPr lang="en-US" sz="5400" b="1">
                <a:solidFill>
                  <a:srgbClr val="FF0000"/>
                </a:solidFill>
                <a:latin typeface="Times New Roman" panose="02020603050405020304" pitchFamily="18" charset="0"/>
                <a:cs typeface="Times New Roman" panose="02020603050405020304" pitchFamily="18" charset="0"/>
              </a:rPr>
              <a:t>giờ mở cửa, giá vé, số lượng bia tiến sĩ, địa chỉ </a:t>
            </a:r>
            <a:r>
              <a:rPr lang="en-US" sz="5400" b="1">
                <a:solidFill>
                  <a:schemeClr val="tx1"/>
                </a:solidFill>
                <a:latin typeface="Times New Roman" panose="02020603050405020304" pitchFamily="18" charset="0"/>
                <a:cs typeface="Times New Roman" panose="02020603050405020304" pitchFamily="18" charset="0"/>
              </a:rPr>
              <a:t>Văn Miếu - Quốc Tử Giám</a:t>
            </a:r>
            <a:r>
              <a:rPr lang="en-US" sz="5400">
                <a:solidFill>
                  <a:schemeClr val="tx1"/>
                </a:solidFill>
                <a:latin typeface="Times New Roman" panose="02020603050405020304" pitchFamily="18" charset="0"/>
                <a:cs typeface="Times New Roman" panose="02020603050405020304" pitchFamily="18" charset="0"/>
              </a:rPr>
              <a:t>.</a:t>
            </a:r>
            <a:endParaRPr lang="vi-VN" sz="5400" b="0" i="0" u="none" strike="noStrike" cap="none" dirty="0">
              <a:solidFill>
                <a:schemeClr val="tx1"/>
              </a:solidFill>
              <a:latin typeface="Times New Roman" panose="02020603050405020304" pitchFamily="18" charset="0"/>
              <a:ea typeface="Lato"/>
              <a:cs typeface="Times New Roman" panose="02020603050405020304" pitchFamily="18" charset="0"/>
              <a:sym typeface="Lato"/>
            </a:endParaRPr>
          </a:p>
        </p:txBody>
      </p:sp>
      <p:pic>
        <p:nvPicPr>
          <p:cNvPr id="4" name="Picture 3">
            <a:extLst>
              <a:ext uri="{FF2B5EF4-FFF2-40B4-BE49-F238E27FC236}">
                <a16:creationId xmlns:a16="http://schemas.microsoft.com/office/drawing/2014/main" id="{BE334EDA-4CC0-4E7C-785D-1572E1184E34}"/>
              </a:ext>
            </a:extLst>
          </p:cNvPr>
          <p:cNvPicPr>
            <a:picLocks noChangeAspect="1"/>
          </p:cNvPicPr>
          <p:nvPr/>
        </p:nvPicPr>
        <p:blipFill>
          <a:blip r:embed="rId4"/>
          <a:stretch>
            <a:fillRect/>
          </a:stretch>
        </p:blipFill>
        <p:spPr>
          <a:xfrm>
            <a:off x="2832847" y="5881298"/>
            <a:ext cx="10058399" cy="4351464"/>
          </a:xfrm>
          <a:prstGeom prst="rect">
            <a:avLst/>
          </a:prstGeom>
        </p:spPr>
      </p:pic>
      <p:pic>
        <p:nvPicPr>
          <p:cNvPr id="5" name="Đồng hồ đếm ngược 5 phút có âm thanh - 5 minute countdown timer with sound">
            <a:hlinkClick r:id="" action="ppaction://media"/>
            <a:extLst>
              <a:ext uri="{FF2B5EF4-FFF2-40B4-BE49-F238E27FC236}">
                <a16:creationId xmlns:a16="http://schemas.microsoft.com/office/drawing/2014/main" id="{2CC34B78-107B-907A-2E6E-AC214679B7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2565" y="6113929"/>
            <a:ext cx="3864783" cy="2173940"/>
          </a:xfrm>
          <a:prstGeom prst="rect">
            <a:avLst/>
          </a:prstGeom>
        </p:spPr>
      </p:pic>
      <p:sp>
        <p:nvSpPr>
          <p:cNvPr id="6" name="Action Button: Custom 5">
            <a:hlinkClick r:id="rId6" highlightClick="1"/>
          </p:cNvPr>
          <p:cNvSpPr/>
          <p:nvPr/>
        </p:nvSpPr>
        <p:spPr>
          <a:xfrm>
            <a:off x="16168255" y="8991600"/>
            <a:ext cx="2119745" cy="124116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57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87DD-D806-17A8-EFD2-937CFB1223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60A38E-B58F-C996-678E-DD4CB5E93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32" y="1094855"/>
            <a:ext cx="13050377" cy="8154651"/>
          </a:xfrm>
          <a:prstGeom prst="rect">
            <a:avLst/>
          </a:prstGeom>
        </p:spPr>
      </p:pic>
      <p:sp>
        <p:nvSpPr>
          <p:cNvPr id="8" name="TextBox 7">
            <a:extLst>
              <a:ext uri="{FF2B5EF4-FFF2-40B4-BE49-F238E27FC236}">
                <a16:creationId xmlns:a16="http://schemas.microsoft.com/office/drawing/2014/main" id="{7830E8F3-66C5-794B-8FC0-BEAE404C065B}"/>
              </a:ext>
            </a:extLst>
          </p:cNvPr>
          <p:cNvSpPr txBox="1"/>
          <p:nvPr/>
        </p:nvSpPr>
        <p:spPr>
          <a:xfrm>
            <a:off x="5501390" y="3850171"/>
            <a:ext cx="7600013" cy="223375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a:ln>
                  <a:noFill/>
                </a:ln>
                <a:solidFill>
                  <a:srgbClr val="FF0000"/>
                </a:solidFill>
                <a:effectLst/>
                <a:uLnTx/>
                <a:uFillTx/>
                <a:latin typeface="Aachen" panose="02020500000000000000" pitchFamily="18" charset="0"/>
                <a:ea typeface="Aachen" panose="02020500000000000000" pitchFamily="18" charset="0"/>
                <a:cs typeface="Aachen" panose="02020500000000000000" pitchFamily="18" charset="0"/>
                <a:sym typeface="Arial"/>
              </a:rPr>
              <a:t>Hoạt động </a:t>
            </a:r>
          </a:p>
          <a:p>
            <a:pPr marL="0" marR="0" lvl="0" indent="0" algn="ctr" defTabSz="1371600" rtl="0" eaLnBrk="1" fontAlgn="auto" latinLnBrk="0" hangingPunct="1">
              <a:lnSpc>
                <a:spcPct val="150000"/>
              </a:lnSpc>
              <a:spcBef>
                <a:spcPts val="0"/>
              </a:spcBef>
              <a:spcAft>
                <a:spcPts val="0"/>
              </a:spcAft>
              <a:buClrTx/>
              <a:buSzTx/>
              <a:buFont typeface="Arial"/>
              <a:buNone/>
              <a:tabLst/>
              <a:defRPr/>
            </a:pPr>
            <a:r>
              <a:rPr kumimoji="0" lang="en-US" sz="6000" b="1" i="0" u="none" strike="noStrike" kern="0" cap="none" spc="0" normalizeH="0" baseline="0" noProof="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Paytone One"/>
              </a:rPr>
              <a:t>CỦNG</a:t>
            </a:r>
            <a:r>
              <a:rPr kumimoji="0" lang="en-US" sz="6000" b="1" i="0" u="none" strike="noStrike" kern="0" cap="none" spc="0" normalizeH="0" noProof="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Paytone One"/>
              </a:rPr>
              <a:t> CỐ</a:t>
            </a:r>
            <a:endParaRPr kumimoji="0" lang="en-US" sz="6000" b="1" i="0" u="none" strike="noStrike" kern="1200" cap="none" spc="0" normalizeH="0" baseline="0" noProof="0" dirty="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35456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uy1">
            <a:hlinkClick r:id="" action="ppaction://media"/>
            <a:extLst>
              <a:ext uri="{FF2B5EF4-FFF2-40B4-BE49-F238E27FC236}">
                <a16:creationId xmlns:a16="http://schemas.microsoft.com/office/drawing/2014/main" id="{91817B6B-B01C-FFBE-C5EF-93C350395B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391380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C3B91-E59F-7BB7-8DDA-155B7A74C766}"/>
              </a:ext>
            </a:extLst>
          </p:cNvPr>
          <p:cNvPicPr>
            <a:picLocks noChangeAspect="1"/>
          </p:cNvPicPr>
          <p:nvPr/>
        </p:nvPicPr>
        <p:blipFill>
          <a:blip r:embed="rId2"/>
          <a:stretch>
            <a:fillRect/>
          </a:stretch>
        </p:blipFill>
        <p:spPr>
          <a:xfrm>
            <a:off x="4918949" y="5143500"/>
            <a:ext cx="8912375" cy="5297700"/>
          </a:xfrm>
          <a:prstGeom prst="rect">
            <a:avLst/>
          </a:prstGeom>
        </p:spPr>
      </p:pic>
      <p:pic>
        <p:nvPicPr>
          <p:cNvPr id="4" name="Picture 3">
            <a:extLst>
              <a:ext uri="{FF2B5EF4-FFF2-40B4-BE49-F238E27FC236}">
                <a16:creationId xmlns:a16="http://schemas.microsoft.com/office/drawing/2014/main" id="{03CAD14D-EE8E-E7D8-8AE4-6F98EE33664A}"/>
              </a:ext>
            </a:extLst>
          </p:cNvPr>
          <p:cNvPicPr>
            <a:picLocks noChangeAspect="1"/>
          </p:cNvPicPr>
          <p:nvPr/>
        </p:nvPicPr>
        <p:blipFill rotWithShape="1">
          <a:blip r:embed="rId3">
            <a:extLst>
              <a:ext uri="{28A0092B-C50C-407E-A947-70E740481C1C}">
                <a14:useLocalDpi xmlns:a14="http://schemas.microsoft.com/office/drawing/2010/main" val="0"/>
              </a:ext>
            </a:extLst>
          </a:blip>
          <a:srcRect t="18270" r="79770"/>
          <a:stretch/>
        </p:blipFill>
        <p:spPr>
          <a:xfrm rot="955721">
            <a:off x="1485203" y="4908498"/>
            <a:ext cx="4493999" cy="5405214"/>
          </a:xfrm>
          <a:prstGeom prst="rect">
            <a:avLst/>
          </a:prstGeom>
        </p:spPr>
      </p:pic>
      <p:pic>
        <p:nvPicPr>
          <p:cNvPr id="5" name="Picture 4">
            <a:extLst>
              <a:ext uri="{FF2B5EF4-FFF2-40B4-BE49-F238E27FC236}">
                <a16:creationId xmlns:a16="http://schemas.microsoft.com/office/drawing/2014/main" id="{83BD7A4E-F722-5D41-4730-7963042AA0A2}"/>
              </a:ext>
            </a:extLst>
          </p:cNvPr>
          <p:cNvPicPr>
            <a:picLocks noChangeAspect="1"/>
          </p:cNvPicPr>
          <p:nvPr/>
        </p:nvPicPr>
        <p:blipFill rotWithShape="1">
          <a:blip r:embed="rId3">
            <a:extLst>
              <a:ext uri="{28A0092B-C50C-407E-A947-70E740481C1C}">
                <a14:useLocalDpi xmlns:a14="http://schemas.microsoft.com/office/drawing/2010/main" val="0"/>
              </a:ext>
            </a:extLst>
          </a:blip>
          <a:srcRect l="44168" t="-4658" r="35602" b="22928"/>
          <a:stretch/>
        </p:blipFill>
        <p:spPr>
          <a:xfrm rot="20883330">
            <a:off x="12642855" y="4619255"/>
            <a:ext cx="4593951" cy="5575340"/>
          </a:xfrm>
          <a:prstGeom prst="rect">
            <a:avLst/>
          </a:prstGeom>
        </p:spPr>
      </p:pic>
      <p:grpSp>
        <p:nvGrpSpPr>
          <p:cNvPr id="6" name="Group 5">
            <a:extLst>
              <a:ext uri="{FF2B5EF4-FFF2-40B4-BE49-F238E27FC236}">
                <a16:creationId xmlns:a16="http://schemas.microsoft.com/office/drawing/2014/main" id="{5DCC9F6B-C167-E862-8F6C-25774C19895B}"/>
              </a:ext>
            </a:extLst>
          </p:cNvPr>
          <p:cNvGrpSpPr/>
          <p:nvPr/>
        </p:nvGrpSpPr>
        <p:grpSpPr>
          <a:xfrm>
            <a:off x="2600818" y="771534"/>
            <a:ext cx="13532872" cy="4157369"/>
            <a:chOff x="-70057" y="1361716"/>
            <a:chExt cx="9085446" cy="1238803"/>
          </a:xfrm>
        </p:grpSpPr>
        <p:sp>
          <p:nvSpPr>
            <p:cNvPr id="7" name="TextBox 6">
              <a:extLst>
                <a:ext uri="{FF2B5EF4-FFF2-40B4-BE49-F238E27FC236}">
                  <a16:creationId xmlns:a16="http://schemas.microsoft.com/office/drawing/2014/main" id="{72D1440C-DCF5-6B0D-A11A-FFC2C3D8A7A7}"/>
                </a:ext>
              </a:extLst>
            </p:cNvPr>
            <p:cNvSpPr txBox="1"/>
            <p:nvPr/>
          </p:nvSpPr>
          <p:spPr>
            <a:xfrm>
              <a:off x="235404" y="1362427"/>
              <a:ext cx="8495691" cy="1238092"/>
            </a:xfrm>
            <a:prstGeom prst="rect">
              <a:avLst/>
            </a:prstGeom>
            <a:noFill/>
            <a:ln>
              <a:noFill/>
            </a:ln>
          </p:spPr>
          <p:txBody>
            <a:bodyPr wrap="none" rtlCol="0">
              <a:spAutoFit/>
            </a:bodyPr>
            <a:lstStyle/>
            <a:p>
              <a:pPr algn="ctr" defTabSz="1371600">
                <a:buClrTx/>
              </a:pPr>
              <a:r>
                <a:rPr lang="en-US" altLang="ko-KR" sz="13200" kern="1200" spc="90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latin typeface="UTM Showcard" panose="02040603050506020204" pitchFamily="18" charset="0"/>
                  <a:ea typeface="HY견고딕" pitchFamily="18" charset="-127"/>
                  <a:cs typeface="+mn-cs"/>
                </a:rPr>
                <a:t>CHÚC CÁC CON </a:t>
              </a:r>
              <a:endParaRPr lang="vi-VN" altLang="ko-KR" sz="13200" kern="1200" spc="90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latin typeface="UTM Showcard" panose="02040603050506020204" pitchFamily="18" charset="0"/>
                <a:ea typeface="HY견고딕" pitchFamily="18" charset="-127"/>
                <a:cs typeface="+mn-cs"/>
              </a:endParaRPr>
            </a:p>
            <a:p>
              <a:pPr algn="ctr" defTabSz="1371600">
                <a:buClrTx/>
              </a:pPr>
              <a:r>
                <a:rPr lang="en-US" altLang="ko-KR" sz="13200" kern="1200" spc="90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latin typeface="UTM Showcard" panose="02040603050506020204" pitchFamily="18" charset="0"/>
                  <a:ea typeface="HY견고딕" pitchFamily="18" charset="-127"/>
                  <a:cs typeface="+mn-cs"/>
                </a:rPr>
                <a:t>HỌC TỐT!</a:t>
              </a:r>
            </a:p>
          </p:txBody>
        </p:sp>
        <p:sp>
          <p:nvSpPr>
            <p:cNvPr id="8" name="TextBox 7">
              <a:extLst>
                <a:ext uri="{FF2B5EF4-FFF2-40B4-BE49-F238E27FC236}">
                  <a16:creationId xmlns:a16="http://schemas.microsoft.com/office/drawing/2014/main" id="{AE1B7857-5E4A-85CD-B7DA-34BFE4F7B10E}"/>
                </a:ext>
              </a:extLst>
            </p:cNvPr>
            <p:cNvSpPr txBox="1"/>
            <p:nvPr/>
          </p:nvSpPr>
          <p:spPr>
            <a:xfrm>
              <a:off x="-70057" y="1361716"/>
              <a:ext cx="9085446" cy="1238092"/>
            </a:xfrm>
            <a:prstGeom prst="rect">
              <a:avLst/>
            </a:prstGeom>
            <a:noFill/>
          </p:spPr>
          <p:txBody>
            <a:bodyPr wrap="none" rtlCol="0">
              <a:spAutoFit/>
            </a:bodyPr>
            <a:lstStyle/>
            <a:p>
              <a:pPr algn="ctr" defTabSz="1371600">
                <a:buClrTx/>
              </a:pPr>
              <a:r>
                <a:rPr lang="en-US" altLang="ko-KR" sz="13200" kern="1200" spc="900" dirty="0">
                  <a:solidFill>
                    <a:srgbClr val="79D0F2"/>
                  </a:solidFill>
                  <a:latin typeface="UTM Showcard" panose="02040603050506020204" pitchFamily="18" charset="0"/>
                  <a:ea typeface="HY견고딕" pitchFamily="18" charset="-127"/>
                  <a:cs typeface="+mn-cs"/>
                </a:rPr>
                <a:t>C</a:t>
              </a:r>
              <a:r>
                <a:rPr lang="en-US" altLang="ko-KR" sz="13200" kern="1200" spc="900" dirty="0">
                  <a:solidFill>
                    <a:srgbClr val="E068EA"/>
                  </a:solidFill>
                  <a:latin typeface="UTM Showcard" panose="02040603050506020204" pitchFamily="18" charset="0"/>
                  <a:ea typeface="HY견고딕" pitchFamily="18" charset="-127"/>
                  <a:cs typeface="+mn-cs"/>
                </a:rPr>
                <a:t>H</a:t>
              </a:r>
              <a:r>
                <a:rPr lang="vi-VN" altLang="ko-KR" sz="13200" kern="1200" spc="900" dirty="0">
                  <a:solidFill>
                    <a:srgbClr val="FCCD06"/>
                  </a:solidFill>
                  <a:latin typeface="UTM Showcard" panose="02040603050506020204" pitchFamily="18" charset="0"/>
                  <a:ea typeface="HY견고딕" pitchFamily="18" charset="-127"/>
                  <a:cs typeface="+mn-cs"/>
                </a:rPr>
                <a:t>Ú</a:t>
              </a:r>
              <a:r>
                <a:rPr lang="en-US" altLang="ko-KR" sz="13200" kern="1200" spc="900" dirty="0">
                  <a:solidFill>
                    <a:srgbClr val="79D0F2"/>
                  </a:solidFill>
                  <a:latin typeface="UTM Showcard" panose="02040603050506020204" pitchFamily="18" charset="0"/>
                  <a:ea typeface="HY견고딕" pitchFamily="18" charset="-127"/>
                  <a:cs typeface="+mn-cs"/>
                </a:rPr>
                <a:t>C</a:t>
              </a:r>
              <a:r>
                <a:rPr lang="vi-VN" altLang="ko-KR" sz="13200" kern="1200" spc="900" dirty="0">
                  <a:solidFill>
                    <a:srgbClr val="79D0F2"/>
                  </a:solidFill>
                  <a:latin typeface="UTM Showcard" panose="02040603050506020204" pitchFamily="18" charset="0"/>
                  <a:ea typeface="HY견고딕" pitchFamily="18" charset="-127"/>
                  <a:cs typeface="+mn-cs"/>
                </a:rPr>
                <a:t> </a:t>
              </a:r>
              <a:r>
                <a:rPr lang="vi-VN" altLang="ko-KR" sz="13200" kern="1200" spc="900" dirty="0">
                  <a:solidFill>
                    <a:srgbClr val="E068EA"/>
                  </a:solidFill>
                  <a:latin typeface="UTM Showcard" panose="02040603050506020204" pitchFamily="18" charset="0"/>
                  <a:ea typeface="HY견고딕" pitchFamily="18" charset="-127"/>
                  <a:cs typeface="+mn-cs"/>
                </a:rPr>
                <a:t>C</a:t>
              </a:r>
              <a:r>
                <a:rPr lang="vi-VN" altLang="ko-KR" sz="13200" kern="1200" spc="900" dirty="0">
                  <a:solidFill>
                    <a:srgbClr val="79D0F2"/>
                  </a:solidFill>
                  <a:latin typeface="UTM Showcard" panose="02040603050506020204" pitchFamily="18" charset="0"/>
                  <a:ea typeface="HY견고딕" pitchFamily="18" charset="-127"/>
                  <a:cs typeface="+mn-cs"/>
                </a:rPr>
                <a:t>Á</a:t>
              </a:r>
              <a:r>
                <a:rPr lang="vi-VN" altLang="ko-KR" sz="13200" kern="1200" spc="900" dirty="0">
                  <a:solidFill>
                    <a:srgbClr val="FCCD06"/>
                  </a:solidFill>
                  <a:latin typeface="UTM Showcard" panose="02040603050506020204" pitchFamily="18" charset="0"/>
                  <a:ea typeface="HY견고딕" pitchFamily="18" charset="-127"/>
                  <a:cs typeface="+mn-cs"/>
                </a:rPr>
                <a:t>C </a:t>
              </a:r>
              <a:r>
                <a:rPr lang="vi-VN" altLang="ko-KR" sz="13200" kern="1200" spc="900" dirty="0">
                  <a:solidFill>
                    <a:srgbClr val="E068EA"/>
                  </a:solidFill>
                  <a:latin typeface="UTM Showcard" panose="02040603050506020204" pitchFamily="18" charset="0"/>
                  <a:ea typeface="HY견고딕" pitchFamily="18" charset="-127"/>
                  <a:cs typeface="+mn-cs"/>
                </a:rPr>
                <a:t>C</a:t>
              </a:r>
              <a:r>
                <a:rPr lang="vi-VN" altLang="ko-KR" sz="13200" kern="1200" spc="900" dirty="0">
                  <a:solidFill>
                    <a:srgbClr val="79D0F2"/>
                  </a:solidFill>
                  <a:latin typeface="UTM Showcard" panose="02040603050506020204" pitchFamily="18" charset="0"/>
                  <a:ea typeface="HY견고딕" pitchFamily="18" charset="-127"/>
                  <a:cs typeface="+mn-cs"/>
                </a:rPr>
                <a:t>O</a:t>
              </a:r>
              <a:r>
                <a:rPr lang="vi-VN" altLang="ko-KR" sz="13200" kern="1200" spc="900" dirty="0">
                  <a:solidFill>
                    <a:srgbClr val="FCCD06"/>
                  </a:solidFill>
                  <a:latin typeface="UTM Showcard" panose="02040603050506020204" pitchFamily="18" charset="0"/>
                  <a:ea typeface="HY견고딕" pitchFamily="18" charset="-127"/>
                  <a:cs typeface="+mn-cs"/>
                </a:rPr>
                <a:t>N</a:t>
              </a:r>
              <a:r>
                <a:rPr lang="vi-VN" altLang="ko-KR" sz="13200" kern="1200" spc="900" dirty="0">
                  <a:solidFill>
                    <a:srgbClr val="E068EA"/>
                  </a:solidFill>
                  <a:latin typeface="UTM Showcard" panose="02040603050506020204" pitchFamily="18" charset="0"/>
                  <a:ea typeface="HY견고딕" pitchFamily="18" charset="-127"/>
                  <a:cs typeface="+mn-cs"/>
                </a:rPr>
                <a:t> </a:t>
              </a:r>
            </a:p>
            <a:p>
              <a:pPr algn="ctr" defTabSz="1371600">
                <a:buClrTx/>
              </a:pPr>
              <a:r>
                <a:rPr lang="vi-VN" altLang="ko-KR" sz="13200" kern="1200" spc="900" dirty="0">
                  <a:solidFill>
                    <a:srgbClr val="E068EA"/>
                  </a:solidFill>
                  <a:latin typeface="UTM Showcard" panose="02040603050506020204" pitchFamily="18" charset="0"/>
                  <a:ea typeface="HY견고딕" pitchFamily="18" charset="-127"/>
                  <a:cs typeface="+mn-cs"/>
                </a:rPr>
                <a:t>H</a:t>
              </a:r>
              <a:r>
                <a:rPr lang="vi-VN" altLang="ko-KR" sz="13200" kern="1200" spc="900" dirty="0">
                  <a:solidFill>
                    <a:srgbClr val="FCCD06"/>
                  </a:solidFill>
                  <a:latin typeface="UTM Showcard" panose="02040603050506020204" pitchFamily="18" charset="0"/>
                  <a:ea typeface="HY견고딕" pitchFamily="18" charset="-127"/>
                  <a:cs typeface="+mn-cs"/>
                </a:rPr>
                <a:t>Ọ</a:t>
              </a:r>
              <a:r>
                <a:rPr lang="vi-VN" altLang="ko-KR" sz="13200" kern="1200" spc="900" dirty="0">
                  <a:solidFill>
                    <a:srgbClr val="79D0F2"/>
                  </a:solidFill>
                  <a:latin typeface="UTM Showcard" panose="02040603050506020204" pitchFamily="18" charset="0"/>
                  <a:ea typeface="HY견고딕" pitchFamily="18" charset="-127"/>
                  <a:cs typeface="+mn-cs"/>
                </a:rPr>
                <a:t>C</a:t>
              </a:r>
              <a:r>
                <a:rPr lang="vi-VN" altLang="ko-KR" sz="13200" kern="1200" spc="900" dirty="0">
                  <a:solidFill>
                    <a:srgbClr val="E068EA"/>
                  </a:solidFill>
                  <a:latin typeface="UTM Showcard" panose="02040603050506020204" pitchFamily="18" charset="0"/>
                  <a:ea typeface="HY견고딕" pitchFamily="18" charset="-127"/>
                  <a:cs typeface="+mn-cs"/>
                </a:rPr>
                <a:t> </a:t>
              </a:r>
              <a:r>
                <a:rPr lang="vi-VN" altLang="ko-KR" sz="13200" kern="1200" spc="900">
                  <a:solidFill>
                    <a:srgbClr val="FCCD06"/>
                  </a:solidFill>
                  <a:latin typeface="UTM Showcard" panose="02040603050506020204" pitchFamily="18" charset="0"/>
                  <a:ea typeface="HY견고딕" pitchFamily="18" charset="-127"/>
                  <a:cs typeface="+mn-cs"/>
                </a:rPr>
                <a:t>T</a:t>
              </a:r>
              <a:r>
                <a:rPr lang="vi-VN" altLang="ko-KR" sz="13200" kern="1200" spc="900">
                  <a:solidFill>
                    <a:srgbClr val="79D0F2"/>
                  </a:solidFill>
                  <a:latin typeface="UTM Showcard" panose="02040603050506020204" pitchFamily="18" charset="0"/>
                  <a:ea typeface="HY견고딕" pitchFamily="18" charset="-127"/>
                  <a:cs typeface="+mn-cs"/>
                </a:rPr>
                <a:t>Ố</a:t>
              </a:r>
              <a:r>
                <a:rPr lang="vi-VN" altLang="ko-KR" sz="13200" kern="1200" spc="900">
                  <a:solidFill>
                    <a:srgbClr val="E068EA"/>
                  </a:solidFill>
                  <a:latin typeface="UTM Showcard" panose="02040603050506020204" pitchFamily="18" charset="0"/>
                  <a:ea typeface="HY견고딕" pitchFamily="18" charset="-127"/>
                  <a:cs typeface="+mn-cs"/>
                </a:rPr>
                <a:t>T</a:t>
              </a:r>
              <a:r>
                <a:rPr lang="vi-VN" altLang="ko-KR" sz="13200" kern="1200" spc="900">
                  <a:solidFill>
                    <a:srgbClr val="79D0F2"/>
                  </a:solidFill>
                  <a:latin typeface="UTM Showcard" panose="02040603050506020204" pitchFamily="18" charset="0"/>
                  <a:ea typeface="HY견고딕" pitchFamily="18" charset="-127"/>
                  <a:cs typeface="+mn-cs"/>
                </a:rPr>
                <a:t>!</a:t>
              </a:r>
              <a:r>
                <a:rPr lang="en-US" altLang="ko-KR" sz="13200" kern="1200" spc="900">
                  <a:solidFill>
                    <a:srgbClr val="79D0F2"/>
                  </a:solidFill>
                  <a:latin typeface="UTM Showcard" panose="02040603050506020204" pitchFamily="18" charset="0"/>
                  <a:ea typeface="HY견고딕" pitchFamily="18" charset="-127"/>
                  <a:cs typeface="+mn-cs"/>
                </a:rPr>
                <a:t> </a:t>
              </a:r>
              <a:endParaRPr lang="en-US" altLang="ko-KR" sz="13200" kern="1200" spc="900" dirty="0">
                <a:solidFill>
                  <a:srgbClr val="79D0F2"/>
                </a:solidFill>
                <a:latin typeface="UTM Showcard" panose="02040603050506020204" pitchFamily="18" charset="0"/>
                <a:ea typeface="HY견고딕" pitchFamily="18" charset="-127"/>
                <a:cs typeface="+mn-cs"/>
              </a:endParaRPr>
            </a:p>
          </p:txBody>
        </p:sp>
      </p:grpSp>
    </p:spTree>
    <p:extLst>
      <p:ext uri="{BB962C8B-B14F-4D97-AF65-F5344CB8AC3E}">
        <p14:creationId xmlns:p14="http://schemas.microsoft.com/office/powerpoint/2010/main" val="166541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CB3F2A-49C5-AF46-0DDB-E4FDCF3E4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3000"/>
            <a:ext cx="12150782" cy="7961250"/>
          </a:xfrm>
          <a:prstGeom prst="rect">
            <a:avLst/>
          </a:prstGeom>
        </p:spPr>
      </p:pic>
      <p:grpSp>
        <p:nvGrpSpPr>
          <p:cNvPr id="3" name="Group 2">
            <a:extLst>
              <a:ext uri="{FF2B5EF4-FFF2-40B4-BE49-F238E27FC236}">
                <a16:creationId xmlns:a16="http://schemas.microsoft.com/office/drawing/2014/main" id="{98F045EA-6889-8F5F-4118-6BD312384425}"/>
              </a:ext>
            </a:extLst>
          </p:cNvPr>
          <p:cNvGrpSpPr/>
          <p:nvPr/>
        </p:nvGrpSpPr>
        <p:grpSpPr>
          <a:xfrm>
            <a:off x="10990169" y="2736202"/>
            <a:ext cx="7037503" cy="5424523"/>
            <a:chOff x="766437" y="1362427"/>
            <a:chExt cx="6891724" cy="1827863"/>
          </a:xfrm>
        </p:grpSpPr>
        <p:sp>
          <p:nvSpPr>
            <p:cNvPr id="4" name="TextBox 3">
              <a:extLst>
                <a:ext uri="{FF2B5EF4-FFF2-40B4-BE49-F238E27FC236}">
                  <a16:creationId xmlns:a16="http://schemas.microsoft.com/office/drawing/2014/main" id="{CE87EDC8-91DF-5BED-B7FA-FAE77DB12095}"/>
                </a:ext>
              </a:extLst>
            </p:cNvPr>
            <p:cNvSpPr txBox="1"/>
            <p:nvPr/>
          </p:nvSpPr>
          <p:spPr>
            <a:xfrm>
              <a:off x="1338787" y="1362427"/>
              <a:ext cx="6288923" cy="1820098"/>
            </a:xfrm>
            <a:prstGeom prst="rect">
              <a:avLst/>
            </a:prstGeom>
            <a:noFill/>
            <a:ln>
              <a:noFill/>
            </a:ln>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vi-VN" altLang="ko-KR" sz="17250" b="1" i="0" u="none" strike="noStrike" kern="1200" cap="none" spc="900" normalizeH="0" baseline="0" noProof="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uLnTx/>
                  <a:uFillTx/>
                  <a:latin typeface="UTM Showcard" panose="02040603050506020204" pitchFamily="18" charset="0"/>
                  <a:ea typeface="HY견고딕" pitchFamily="18" charset="-127"/>
                  <a:cs typeface="Arial"/>
                  <a:sym typeface="Arial"/>
                </a:rPr>
                <a:t>KHỞI </a:t>
              </a:r>
            </a:p>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vi-VN" altLang="ko-KR" sz="17250" b="1" i="0" u="none" strike="noStrike" kern="1200" cap="none" spc="900" normalizeH="0" baseline="0" noProof="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uLnTx/>
                  <a:uFillTx/>
                  <a:latin typeface="UTM Showcard" panose="02040603050506020204" pitchFamily="18" charset="0"/>
                  <a:ea typeface="HY견고딕" pitchFamily="18" charset="-127"/>
                  <a:cs typeface="Arial"/>
                  <a:sym typeface="Arial"/>
                </a:rPr>
                <a:t>ĐỘNG</a:t>
              </a:r>
              <a:endParaRPr kumimoji="0" lang="en-US" altLang="ko-KR" sz="17250" b="1" i="0" u="none" strike="noStrike" kern="1200" cap="none" spc="900" normalizeH="0" baseline="0" noProof="0" dirty="0">
                <a:ln w="177800">
                  <a:solidFill>
                    <a:srgbClr val="FFFFFF"/>
                  </a:solidFill>
                </a:ln>
                <a:solidFill>
                  <a:srgbClr val="FFFFFF"/>
                </a:solidFill>
                <a:effectLst>
                  <a:glow rad="101600">
                    <a:srgbClr val="FFFFFF">
                      <a:alpha val="40000"/>
                    </a:srgbClr>
                  </a:glow>
                  <a:outerShdw blurRad="50800" dist="38100" dir="5400000" algn="t" rotWithShape="0">
                    <a:prstClr val="black">
                      <a:alpha val="40000"/>
                    </a:prstClr>
                  </a:outerShdw>
                </a:effectLst>
                <a:uLnTx/>
                <a:uFillTx/>
                <a:latin typeface="UTM Showcard" panose="02040603050506020204" pitchFamily="18" charset="0"/>
                <a:ea typeface="HY견고딕" pitchFamily="18" charset="-127"/>
                <a:cs typeface="Arial"/>
                <a:sym typeface="Arial"/>
              </a:endParaRPr>
            </a:p>
          </p:txBody>
        </p:sp>
        <p:sp>
          <p:nvSpPr>
            <p:cNvPr id="5" name="TextBox 4">
              <a:extLst>
                <a:ext uri="{FF2B5EF4-FFF2-40B4-BE49-F238E27FC236}">
                  <a16:creationId xmlns:a16="http://schemas.microsoft.com/office/drawing/2014/main" id="{4259BC41-3A35-3B0E-53AF-ECF34D25F4A0}"/>
                </a:ext>
              </a:extLst>
            </p:cNvPr>
            <p:cNvSpPr txBox="1"/>
            <p:nvPr/>
          </p:nvSpPr>
          <p:spPr>
            <a:xfrm>
              <a:off x="766437" y="1370192"/>
              <a:ext cx="6891724" cy="1820098"/>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vi-VN" altLang="ko-KR" sz="17250" b="1" i="0" u="none" strike="noStrike" kern="1200" cap="none" spc="900" normalizeH="0" baseline="0" noProof="0" dirty="0">
                  <a:ln>
                    <a:noFill/>
                  </a:ln>
                  <a:solidFill>
                    <a:srgbClr val="FF6C6C"/>
                  </a:solidFill>
                  <a:effectLst/>
                  <a:uLnTx/>
                  <a:uFillTx/>
                  <a:latin typeface="UTM Showcard" panose="02040603050506020204" pitchFamily="18" charset="0"/>
                  <a:ea typeface="HY견고딕" pitchFamily="18" charset="-127"/>
                  <a:cs typeface="Arial"/>
                  <a:sym typeface="Arial"/>
                </a:rPr>
                <a:t>K</a:t>
              </a:r>
              <a:r>
                <a:rPr kumimoji="0" lang="vi-VN" altLang="ko-KR" sz="17250" b="1" i="0" u="none" strike="noStrike" kern="1200" cap="none" spc="900" normalizeH="0" baseline="0" noProof="0" dirty="0">
                  <a:ln>
                    <a:noFill/>
                  </a:ln>
                  <a:solidFill>
                    <a:srgbClr val="FCE76B"/>
                  </a:solidFill>
                  <a:effectLst/>
                  <a:uLnTx/>
                  <a:uFillTx/>
                  <a:latin typeface="UTM Showcard" panose="02040603050506020204" pitchFamily="18" charset="0"/>
                  <a:ea typeface="HY견고딕" pitchFamily="18" charset="-127"/>
                  <a:cs typeface="Arial"/>
                  <a:sym typeface="Arial"/>
                </a:rPr>
                <a:t>H</a:t>
              </a:r>
              <a:r>
                <a:rPr kumimoji="0" lang="vi-VN" altLang="ko-KR" sz="17250" b="1" i="0" u="none" strike="noStrike" kern="1200" cap="none" spc="900" normalizeH="0" baseline="0" noProof="0" dirty="0">
                  <a:ln>
                    <a:noFill/>
                  </a:ln>
                  <a:solidFill>
                    <a:srgbClr val="AAF492"/>
                  </a:solidFill>
                  <a:effectLst/>
                  <a:uLnTx/>
                  <a:uFillTx/>
                  <a:latin typeface="UTM Showcard" panose="02040603050506020204" pitchFamily="18" charset="0"/>
                  <a:ea typeface="HY견고딕" pitchFamily="18" charset="-127"/>
                  <a:cs typeface="Arial"/>
                  <a:sym typeface="Arial"/>
                </a:rPr>
                <a:t>Ở</a:t>
              </a:r>
              <a:r>
                <a:rPr kumimoji="0" lang="vi-VN" altLang="ko-KR" sz="17250" b="1" i="0" u="none" strike="noStrike" kern="1200" cap="none" spc="900" normalizeH="0" baseline="0" noProof="0" dirty="0">
                  <a:ln>
                    <a:noFill/>
                  </a:ln>
                  <a:solidFill>
                    <a:srgbClr val="79D0F2"/>
                  </a:solidFill>
                  <a:effectLst/>
                  <a:uLnTx/>
                  <a:uFillTx/>
                  <a:latin typeface="UTM Showcard" panose="02040603050506020204" pitchFamily="18" charset="0"/>
                  <a:ea typeface="HY견고딕" pitchFamily="18" charset="-127"/>
                  <a:cs typeface="Arial"/>
                  <a:sym typeface="Arial"/>
                </a:rPr>
                <a:t>I</a:t>
              </a:r>
            </a:p>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vi-VN" altLang="ko-KR" sz="17250" b="1" i="0" u="none" strike="noStrike" kern="1200" cap="none" spc="900" normalizeH="0" baseline="0" noProof="0" dirty="0">
                  <a:ln>
                    <a:noFill/>
                  </a:ln>
                  <a:solidFill>
                    <a:srgbClr val="79D0F2"/>
                  </a:solidFill>
                  <a:effectLst/>
                  <a:uLnTx/>
                  <a:uFillTx/>
                  <a:latin typeface="UTM Showcard" panose="02040603050506020204" pitchFamily="18" charset="0"/>
                  <a:ea typeface="HY견고딕" pitchFamily="18" charset="-127"/>
                  <a:cs typeface="Arial"/>
                  <a:sym typeface="Arial"/>
                </a:rPr>
                <a:t> </a:t>
              </a:r>
              <a:r>
                <a:rPr kumimoji="0" lang="vi-VN" altLang="ko-KR" sz="17250" b="1" i="0" u="none" strike="noStrike" kern="1200" cap="none" spc="900" normalizeH="0" baseline="0" noProof="0" dirty="0">
                  <a:ln>
                    <a:noFill/>
                  </a:ln>
                  <a:solidFill>
                    <a:srgbClr val="AAF492"/>
                  </a:solidFill>
                  <a:effectLst/>
                  <a:uLnTx/>
                  <a:uFillTx/>
                  <a:latin typeface="UTM Showcard" panose="02040603050506020204" pitchFamily="18" charset="0"/>
                  <a:ea typeface="HY견고딕" pitchFamily="18" charset="-127"/>
                  <a:cs typeface="Arial"/>
                  <a:sym typeface="Arial"/>
                </a:rPr>
                <a:t>Đ</a:t>
              </a:r>
              <a:r>
                <a:rPr kumimoji="0" lang="vi-VN" altLang="ko-KR" sz="17250" b="1" i="0" u="none" strike="noStrike" kern="1200" cap="none" spc="900" normalizeH="0" baseline="0" noProof="0" dirty="0">
                  <a:ln>
                    <a:noFill/>
                  </a:ln>
                  <a:solidFill>
                    <a:srgbClr val="79D0F2"/>
                  </a:solidFill>
                  <a:effectLst/>
                  <a:uLnTx/>
                  <a:uFillTx/>
                  <a:latin typeface="UTM Showcard" panose="02040603050506020204" pitchFamily="18" charset="0"/>
                  <a:ea typeface="HY견고딕" pitchFamily="18" charset="-127"/>
                  <a:cs typeface="Arial"/>
                  <a:sym typeface="Arial"/>
                </a:rPr>
                <a:t>Ộ</a:t>
              </a:r>
              <a:r>
                <a:rPr kumimoji="0" lang="vi-VN" altLang="ko-KR" sz="17250" b="1" i="0" u="none" strike="noStrike" kern="1200" cap="none" spc="900" normalizeH="0" baseline="0" noProof="0" dirty="0">
                  <a:ln>
                    <a:noFill/>
                  </a:ln>
                  <a:solidFill>
                    <a:srgbClr val="FCE76B"/>
                  </a:solidFill>
                  <a:effectLst/>
                  <a:uLnTx/>
                  <a:uFillTx/>
                  <a:latin typeface="UTM Showcard" panose="02040603050506020204" pitchFamily="18" charset="0"/>
                  <a:ea typeface="HY견고딕" pitchFamily="18" charset="-127"/>
                  <a:cs typeface="Arial"/>
                  <a:sym typeface="Arial"/>
                </a:rPr>
                <a:t>N</a:t>
              </a:r>
              <a:r>
                <a:rPr kumimoji="0" lang="vi-VN" altLang="ko-KR" sz="17250" b="1" i="0" u="none" strike="noStrike" kern="1200" cap="none" spc="900" normalizeH="0" baseline="0" noProof="0" dirty="0">
                  <a:ln>
                    <a:noFill/>
                  </a:ln>
                  <a:solidFill>
                    <a:srgbClr val="FF6C6C"/>
                  </a:solidFill>
                  <a:effectLst/>
                  <a:uLnTx/>
                  <a:uFillTx/>
                  <a:latin typeface="UTM Showcard" panose="02040603050506020204" pitchFamily="18" charset="0"/>
                  <a:ea typeface="HY견고딕" pitchFamily="18" charset="-127"/>
                  <a:cs typeface="Arial"/>
                  <a:sym typeface="Arial"/>
                </a:rPr>
                <a:t>G</a:t>
              </a:r>
              <a:endParaRPr kumimoji="0" lang="en-US" altLang="ko-KR" sz="17250" b="1" i="0" u="none" strike="noStrike" kern="1200" cap="none" spc="900" normalizeH="0" baseline="0" noProof="0" dirty="0">
                <a:ln>
                  <a:noFill/>
                </a:ln>
                <a:solidFill>
                  <a:srgbClr val="FF6C6C"/>
                </a:solidFill>
                <a:effectLst/>
                <a:uLnTx/>
                <a:uFillTx/>
                <a:latin typeface="UTM Showcard" panose="02040603050506020204" pitchFamily="18" charset="0"/>
                <a:ea typeface="HY견고딕" pitchFamily="18" charset="-127"/>
                <a:cs typeface="Arial"/>
                <a:sym typeface="Arial"/>
              </a:endParaRPr>
            </a:p>
          </p:txBody>
        </p:sp>
      </p:grpSp>
    </p:spTree>
    <p:extLst>
      <p:ext uri="{BB962C8B-B14F-4D97-AF65-F5344CB8AC3E}">
        <p14:creationId xmlns:p14="http://schemas.microsoft.com/office/powerpoint/2010/main" val="33436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9152C-50CB-AD1F-5078-F734EFE4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32" y="1094855"/>
            <a:ext cx="13050377" cy="8154651"/>
          </a:xfrm>
          <a:prstGeom prst="rect">
            <a:avLst/>
          </a:prstGeom>
        </p:spPr>
      </p:pic>
      <p:sp>
        <p:nvSpPr>
          <p:cNvPr id="8" name="TextBox 7">
            <a:extLst>
              <a:ext uri="{FF2B5EF4-FFF2-40B4-BE49-F238E27FC236}">
                <a16:creationId xmlns:a16="http://schemas.microsoft.com/office/drawing/2014/main" id="{805DCFCE-9912-DEC7-2352-88E90B02BFDD}"/>
              </a:ext>
            </a:extLst>
          </p:cNvPr>
          <p:cNvSpPr txBox="1"/>
          <p:nvPr/>
        </p:nvSpPr>
        <p:spPr>
          <a:xfrm>
            <a:off x="5501390" y="3850171"/>
            <a:ext cx="7600013" cy="223375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a:ln>
                  <a:noFill/>
                </a:ln>
                <a:solidFill>
                  <a:srgbClr val="FF0000"/>
                </a:solidFill>
                <a:effectLst/>
                <a:uLnTx/>
                <a:uFillTx/>
                <a:latin typeface="Aachen" panose="02020500000000000000" pitchFamily="18" charset="0"/>
                <a:ea typeface="Aachen" panose="02020500000000000000" pitchFamily="18" charset="0"/>
                <a:cs typeface="Aachen" panose="02020500000000000000" pitchFamily="18" charset="0"/>
                <a:sym typeface="Arial"/>
              </a:rPr>
              <a:t>Hoạt động </a:t>
            </a:r>
          </a:p>
          <a:p>
            <a:pPr marL="0" marR="0" lvl="0" indent="0" algn="ctr" defTabSz="1371600" rtl="0" eaLnBrk="1" fontAlgn="auto" latinLnBrk="0" hangingPunct="1">
              <a:lnSpc>
                <a:spcPct val="150000"/>
              </a:lnSpc>
              <a:spcBef>
                <a:spcPts val="0"/>
              </a:spcBef>
              <a:spcAft>
                <a:spcPts val="0"/>
              </a:spcAft>
              <a:buClrTx/>
              <a:buSzTx/>
              <a:buFont typeface="Arial"/>
              <a:buNone/>
              <a:tabLst/>
              <a:defRPr/>
            </a:pPr>
            <a:r>
              <a:rPr kumimoji="0" lang="en-US" sz="6000" b="1" i="0" u="none" strike="noStrike" kern="0" cap="none" spc="0" normalizeH="0" baseline="0" noProof="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Paytone One"/>
              </a:rPr>
              <a:t>VẬN</a:t>
            </a:r>
            <a:r>
              <a:rPr kumimoji="0" lang="en-US" sz="6000" b="1" i="0" u="none" strike="noStrike" kern="0" cap="none" spc="0" normalizeH="0" noProof="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Paytone One"/>
              </a:rPr>
              <a:t> DỤNG</a:t>
            </a:r>
            <a:endParaRPr kumimoji="0" lang="en-US" sz="6000" b="1" i="0" u="none" strike="noStrike" kern="1200" cap="none" spc="0" normalizeH="0" baseline="0" noProof="0" dirty="0">
              <a:ln>
                <a:noFill/>
              </a:ln>
              <a:solidFill>
                <a:srgbClr val="0000CC"/>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90711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75" name="Google Shape;875;p37"/>
          <p:cNvPicPr preferRelativeResize="0"/>
          <p:nvPr/>
        </p:nvPicPr>
        <p:blipFill rotWithShape="1">
          <a:blip r:embed="rId3">
            <a:alphaModFix/>
          </a:blip>
          <a:srcRect/>
          <a:stretch/>
        </p:blipFill>
        <p:spPr>
          <a:xfrm>
            <a:off x="1121521" y="1059472"/>
            <a:ext cx="16044957" cy="8791953"/>
          </a:xfrm>
          <a:prstGeom prst="rect">
            <a:avLst/>
          </a:prstGeom>
          <a:noFill/>
          <a:ln>
            <a:noFill/>
          </a:ln>
        </p:spPr>
      </p:pic>
      <p:pic>
        <p:nvPicPr>
          <p:cNvPr id="876" name="Google Shape;876;p37"/>
          <p:cNvPicPr preferRelativeResize="0"/>
          <p:nvPr/>
        </p:nvPicPr>
        <p:blipFill rotWithShape="1">
          <a:blip r:embed="rId4">
            <a:alphaModFix/>
          </a:blip>
          <a:srcRect l="22875" t="19880" r="26109" b="16502"/>
          <a:stretch/>
        </p:blipFill>
        <p:spPr>
          <a:xfrm rot="848870">
            <a:off x="935461" y="7663679"/>
            <a:ext cx="1996475" cy="1973684"/>
          </a:xfrm>
          <a:prstGeom prst="rect">
            <a:avLst/>
          </a:prstGeom>
          <a:noFill/>
          <a:ln>
            <a:noFill/>
          </a:ln>
        </p:spPr>
      </p:pic>
      <p:grpSp>
        <p:nvGrpSpPr>
          <p:cNvPr id="883" name="Google Shape;883;p37"/>
          <p:cNvGrpSpPr/>
          <p:nvPr/>
        </p:nvGrpSpPr>
        <p:grpSpPr>
          <a:xfrm>
            <a:off x="5758931" y="1217176"/>
            <a:ext cx="1039943" cy="875273"/>
            <a:chOff x="-33680" y="-8369"/>
            <a:chExt cx="854946" cy="719569"/>
          </a:xfrm>
        </p:grpSpPr>
        <p:sp>
          <p:nvSpPr>
            <p:cNvPr id="884" name="Google Shape;884;p37"/>
            <p:cNvSpPr/>
            <p:nvPr/>
          </p:nvSpPr>
          <p:spPr>
            <a:xfrm>
              <a:off x="-33680" y="-8369"/>
              <a:ext cx="854946" cy="719569"/>
            </a:xfrm>
            <a:custGeom>
              <a:avLst/>
              <a:gdLst/>
              <a:ahLst/>
              <a:cxnLst/>
              <a:rect l="l" t="t" r="r" b="b"/>
              <a:pathLst>
                <a:path w="854946" h="719569" extrusionOk="0">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B0A5DB"/>
            </a:solidFill>
            <a:ln w="571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7"/>
            <p:cNvSpPr txBox="1"/>
            <p:nvPr/>
          </p:nvSpPr>
          <p:spPr>
            <a:xfrm>
              <a:off x="76200" y="22225"/>
              <a:ext cx="660400" cy="5619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 name="Picture 20">
            <a:extLst>
              <a:ext uri="{FF2B5EF4-FFF2-40B4-BE49-F238E27FC236}">
                <a16:creationId xmlns:a16="http://schemas.microsoft.com/office/drawing/2014/main" id="{75EBBAE3-C390-41F3-AE68-C33435882D82}"/>
              </a:ext>
            </a:extLst>
          </p:cNvPr>
          <p:cNvPicPr/>
          <p:nvPr/>
        </p:nvPicPr>
        <p:blipFill>
          <a:blip r:embed="rId5"/>
          <a:stretch>
            <a:fillRect/>
          </a:stretch>
        </p:blipFill>
        <p:spPr>
          <a:xfrm>
            <a:off x="724531" y="610555"/>
            <a:ext cx="1019666" cy="1044258"/>
          </a:xfrm>
          <a:prstGeom prst="rect">
            <a:avLst/>
          </a:prstGeom>
        </p:spPr>
      </p:pic>
      <p:sp>
        <p:nvSpPr>
          <p:cNvPr id="22" name="Google Shape;682;p33">
            <a:extLst>
              <a:ext uri="{FF2B5EF4-FFF2-40B4-BE49-F238E27FC236}">
                <a16:creationId xmlns:a16="http://schemas.microsoft.com/office/drawing/2014/main" id="{F1DEE1DD-F517-4372-811B-CB1D2E723EE4}"/>
              </a:ext>
            </a:extLst>
          </p:cNvPr>
          <p:cNvSpPr txBox="1"/>
          <p:nvPr/>
        </p:nvSpPr>
        <p:spPr>
          <a:xfrm>
            <a:off x="1848569" y="800963"/>
            <a:ext cx="2562356" cy="742383"/>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600" b="1" i="0" u="none" strike="noStrike" cap="none" dirty="0">
                <a:solidFill>
                  <a:srgbClr val="FF0000"/>
                </a:solidFill>
                <a:latin typeface="Tahoma" panose="020B0604030504040204" pitchFamily="34" charset="0"/>
                <a:ea typeface="Tahoma" panose="020B0604030504040204" pitchFamily="34" charset="0"/>
                <a:cs typeface="Tahoma" panose="020B0604030504040204" pitchFamily="34" charset="0"/>
                <a:sym typeface="Lato"/>
              </a:rPr>
              <a:t>VẬN DỤNG</a:t>
            </a:r>
            <a:endParaRPr lang="vi-VN"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Google Shape;124;p14">
            <a:extLst>
              <a:ext uri="{FF2B5EF4-FFF2-40B4-BE49-F238E27FC236}">
                <a16:creationId xmlns:a16="http://schemas.microsoft.com/office/drawing/2014/main" id="{A8C05DDD-112F-4599-A9A9-2C0D0E122332}"/>
              </a:ext>
            </a:extLst>
          </p:cNvPr>
          <p:cNvSpPr txBox="1"/>
          <p:nvPr/>
        </p:nvSpPr>
        <p:spPr>
          <a:xfrm>
            <a:off x="2384612" y="2962458"/>
            <a:ext cx="13429129" cy="5062924"/>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t" anchorCtr="0">
            <a:spAutoFit/>
          </a:bodyPr>
          <a:lstStyle/>
          <a:p>
            <a:pPr marL="179388" lvl="0" indent="860425" algn="just">
              <a:tabLst>
                <a:tab pos="12801600" algn="l"/>
              </a:tabLst>
            </a:pPr>
            <a:r>
              <a:rPr lang="vi-VN" sz="3600" b="1">
                <a:solidFill>
                  <a:srgbClr val="FF0000"/>
                </a:solidFill>
                <a:latin typeface="Tahoma" panose="020B0604030504040204" pitchFamily="34" charset="0"/>
                <a:cs typeface="Tahoma" panose="020B0604030504040204" pitchFamily="34" charset="0"/>
              </a:rPr>
              <a:t>Mẹ </a:t>
            </a:r>
            <a:r>
              <a:rPr lang="vi-VN" sz="3600" b="1" dirty="0">
                <a:solidFill>
                  <a:srgbClr val="FF0000"/>
                </a:solidFill>
                <a:latin typeface="Tahoma" panose="020B0604030504040204" pitchFamily="34" charset="0"/>
                <a:cs typeface="Tahoma" panose="020B0604030504040204" pitchFamily="34" charset="0"/>
              </a:rPr>
              <a:t>em </a:t>
            </a:r>
            <a:r>
              <a:rPr lang="vi-VN" sz="3600" b="1" dirty="0" err="1">
                <a:solidFill>
                  <a:srgbClr val="FF0000"/>
                </a:solidFill>
                <a:latin typeface="Tahoma" panose="020B0604030504040204" pitchFamily="34" charset="0"/>
                <a:cs typeface="Tahoma" panose="020B0604030504040204" pitchFamily="34" charset="0"/>
              </a:rPr>
              <a:t>có</a:t>
            </a:r>
            <a:r>
              <a:rPr lang="vi-VN" sz="3600" b="1" dirty="0">
                <a:solidFill>
                  <a:srgbClr val="FF0000"/>
                </a:solidFill>
                <a:latin typeface="Tahoma" panose="020B0604030504040204" pitchFamily="34" charset="0"/>
                <a:cs typeface="Tahoma" panose="020B0604030504040204" pitchFamily="34" charset="0"/>
              </a:rPr>
              <a:t> ý </a:t>
            </a:r>
            <a:r>
              <a:rPr lang="vi-VN" sz="3600" b="1" dirty="0" err="1">
                <a:solidFill>
                  <a:srgbClr val="FF0000"/>
                </a:solidFill>
                <a:latin typeface="Tahoma" panose="020B0604030504040204" pitchFamily="34" charset="0"/>
                <a:cs typeface="Tahoma" panose="020B0604030504040204" pitchFamily="34" charset="0"/>
              </a:rPr>
              <a:t>định</a:t>
            </a:r>
            <a:r>
              <a:rPr lang="vi-VN" sz="3600" b="1" dirty="0">
                <a:solidFill>
                  <a:srgbClr val="FF0000"/>
                </a:solidFill>
                <a:latin typeface="Tahoma" panose="020B0604030504040204" pitchFamily="34" charset="0"/>
                <a:cs typeface="Tahoma" panose="020B0604030504040204" pitchFamily="34" charset="0"/>
              </a:rPr>
              <a:t> mua </a:t>
            </a:r>
            <a:r>
              <a:rPr lang="vi-VN" sz="3600" b="1" dirty="0" err="1">
                <a:solidFill>
                  <a:srgbClr val="FF0000"/>
                </a:solidFill>
                <a:latin typeface="Tahoma" panose="020B0604030504040204" pitchFamily="34" charset="0"/>
                <a:cs typeface="Tahoma" panose="020B0604030504040204" pitchFamily="34" charset="0"/>
              </a:rPr>
              <a:t>một</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bộ</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truyện</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để</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tặng</a:t>
            </a:r>
            <a:r>
              <a:rPr lang="vi-VN" sz="3600" b="1" dirty="0">
                <a:solidFill>
                  <a:srgbClr val="FF0000"/>
                </a:solidFill>
                <a:latin typeface="Tahoma" panose="020B0604030504040204" pitchFamily="34" charset="0"/>
                <a:cs typeface="Tahoma" panose="020B0604030504040204" pitchFamily="34" charset="0"/>
              </a:rPr>
              <a:t> em nhân </a:t>
            </a:r>
            <a:r>
              <a:rPr lang="vi-VN" sz="3600" b="1" dirty="0" err="1">
                <a:solidFill>
                  <a:srgbClr val="FF0000"/>
                </a:solidFill>
                <a:latin typeface="Tahoma" panose="020B0604030504040204" pitchFamily="34" charset="0"/>
                <a:cs typeface="Tahoma" panose="020B0604030504040204" pitchFamily="34" charset="0"/>
              </a:rPr>
              <a:t>dịp</a:t>
            </a:r>
            <a:r>
              <a:rPr lang="vi-VN" sz="3600" b="1" dirty="0">
                <a:solidFill>
                  <a:srgbClr val="FF0000"/>
                </a:solidFill>
                <a:latin typeface="Tahoma" panose="020B0604030504040204" pitchFamily="34" charset="0"/>
                <a:cs typeface="Tahoma" panose="020B0604030504040204" pitchFamily="34" charset="0"/>
              </a:rPr>
              <a:t> sinh </a:t>
            </a:r>
            <a:r>
              <a:rPr lang="vi-VN" sz="3600" b="1" dirty="0" err="1">
                <a:solidFill>
                  <a:srgbClr val="FF0000"/>
                </a:solidFill>
                <a:latin typeface="Tahoma" panose="020B0604030504040204" pitchFamily="34" charset="0"/>
                <a:cs typeface="Tahoma" panose="020B0604030504040204" pitchFamily="34" charset="0"/>
              </a:rPr>
              <a:t>nhật</a:t>
            </a:r>
            <a:r>
              <a:rPr lang="vi-VN" sz="3600" b="1" dirty="0">
                <a:solidFill>
                  <a:srgbClr val="FF0000"/>
                </a:solidFill>
                <a:latin typeface="Tahoma" panose="020B0604030504040204" pitchFamily="34" charset="0"/>
                <a:cs typeface="Tahoma" panose="020B0604030504040204" pitchFamily="34" charset="0"/>
              </a:rPr>
              <a:t>. Em </a:t>
            </a:r>
            <a:r>
              <a:rPr lang="vi-VN" sz="3600" b="1" dirty="0" err="1">
                <a:solidFill>
                  <a:srgbClr val="FF0000"/>
                </a:solidFill>
                <a:latin typeface="Tahoma" panose="020B0604030504040204" pitchFamily="34" charset="0"/>
                <a:cs typeface="Tahoma" panose="020B0604030504040204" pitchFamily="34" charset="0"/>
              </a:rPr>
              <a:t>hãy</a:t>
            </a:r>
            <a:r>
              <a:rPr lang="vi-VN" sz="3600" b="1" dirty="0">
                <a:solidFill>
                  <a:srgbClr val="FF0000"/>
                </a:solidFill>
                <a:latin typeface="Tahoma" panose="020B0604030504040204" pitchFamily="34" charset="0"/>
                <a:cs typeface="Tahoma" panose="020B0604030504040204" pitchFamily="34" charset="0"/>
              </a:rPr>
              <a:t> truy </a:t>
            </a:r>
            <a:r>
              <a:rPr lang="vi-VN" sz="3600" b="1" dirty="0" err="1">
                <a:solidFill>
                  <a:srgbClr val="FF0000"/>
                </a:solidFill>
                <a:latin typeface="Tahoma" panose="020B0604030504040204" pitchFamily="34" charset="0"/>
                <a:cs typeface="Tahoma" panose="020B0604030504040204" pitchFamily="34" charset="0"/>
              </a:rPr>
              <a:t>cập</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vào</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Internet</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và</a:t>
            </a:r>
            <a:r>
              <a:rPr lang="vi-VN" sz="3600" b="1" dirty="0">
                <a:solidFill>
                  <a:srgbClr val="FF0000"/>
                </a:solidFill>
                <a:latin typeface="Tahoma" panose="020B0604030504040204" pitchFamily="34" charset="0"/>
                <a:cs typeface="Tahoma" panose="020B0604030504040204" pitchFamily="34" charset="0"/>
              </a:rPr>
              <a:t> </a:t>
            </a:r>
            <a:r>
              <a:rPr lang="vi-VN" sz="3600" b="1" dirty="0" err="1">
                <a:solidFill>
                  <a:srgbClr val="FF0000"/>
                </a:solidFill>
                <a:latin typeface="Tahoma" panose="020B0604030504040204" pitchFamily="34" charset="0"/>
                <a:cs typeface="Tahoma" panose="020B0604030504040204" pitchFamily="34" charset="0"/>
              </a:rPr>
              <a:t>thực</a:t>
            </a:r>
            <a:r>
              <a:rPr lang="vi-VN" sz="3600" b="1" dirty="0">
                <a:solidFill>
                  <a:srgbClr val="FF0000"/>
                </a:solidFill>
                <a:latin typeface="Tahoma" panose="020B0604030504040204" pitchFamily="34" charset="0"/>
                <a:cs typeface="Tahoma" panose="020B0604030504040204" pitchFamily="34" charset="0"/>
              </a:rPr>
              <a:t> </a:t>
            </a:r>
            <a:r>
              <a:rPr lang="vi-VN" sz="3600" b="1" err="1">
                <a:solidFill>
                  <a:srgbClr val="FF0000"/>
                </a:solidFill>
                <a:latin typeface="Tahoma" panose="020B0604030504040204" pitchFamily="34" charset="0"/>
                <a:cs typeface="Tahoma" panose="020B0604030504040204" pitchFamily="34" charset="0"/>
              </a:rPr>
              <a:t>hiện</a:t>
            </a:r>
            <a:r>
              <a:rPr lang="vi-VN" sz="3600" b="1">
                <a:solidFill>
                  <a:srgbClr val="FF0000"/>
                </a:solidFill>
                <a:latin typeface="Tahoma" panose="020B0604030504040204" pitchFamily="34" charset="0"/>
                <a:cs typeface="Tahoma" panose="020B0604030504040204" pitchFamily="34" charset="0"/>
              </a:rPr>
              <a:t>:</a:t>
            </a:r>
            <a:endParaRPr lang="en-US" sz="3600" b="1">
              <a:solidFill>
                <a:srgbClr val="FF0000"/>
              </a:solidFill>
              <a:latin typeface="Tahoma" panose="020B0604030504040204" pitchFamily="34" charset="0"/>
              <a:cs typeface="Tahoma" panose="020B0604030504040204" pitchFamily="34" charset="0"/>
            </a:endParaRPr>
          </a:p>
          <a:p>
            <a:pPr marL="179388" lvl="0" indent="860425" algn="just">
              <a:spcBef>
                <a:spcPts val="600"/>
              </a:spcBef>
              <a:tabLst>
                <a:tab pos="12801600" algn="l"/>
              </a:tabLst>
            </a:pPr>
            <a:r>
              <a:rPr lang="vi-VN" sz="3600">
                <a:latin typeface="Tahoma" panose="020B0604030504040204" pitchFamily="34" charset="0"/>
                <a:cs typeface="Tahoma" panose="020B0604030504040204" pitchFamily="34" charset="0"/>
              </a:rPr>
              <a:t>a) Tìm thông tin về những bộ truyện hay dành cho lứa tuổi thiếu niên.</a:t>
            </a:r>
          </a:p>
          <a:p>
            <a:pPr marL="179388" lvl="0" indent="860425" algn="just">
              <a:tabLst>
                <a:tab pos="12801600" algn="l"/>
              </a:tabLst>
            </a:pPr>
            <a:r>
              <a:rPr lang="vi-VN" sz="3600">
                <a:latin typeface="Tahoma" panose="020B0604030504040204" pitchFamily="34" charset="0"/>
                <a:cs typeface="Tahoma" panose="020B0604030504040204" pitchFamily="34" charset="0"/>
              </a:rPr>
              <a:t>b) Chọn một bộ mà em thích rồi tìm thông tin về giá tiền, nơi bán.</a:t>
            </a:r>
          </a:p>
          <a:p>
            <a:pPr marL="179388" lvl="0" indent="860425" algn="just">
              <a:tabLst>
                <a:tab pos="12801600" algn="l"/>
              </a:tabLst>
            </a:pPr>
            <a:r>
              <a:rPr lang="vi-VN" sz="3600">
                <a:latin typeface="Tahoma" panose="020B0604030504040204" pitchFamily="34" charset="0"/>
                <a:cs typeface="Tahoma" panose="020B0604030504040204" pitchFamily="34" charset="0"/>
              </a:rPr>
              <a:t>c) Ghi lại thông tin tìm được vào một tệp văn bản trên máy tính.</a:t>
            </a:r>
            <a:endParaRPr lang="vi-VN" sz="3600">
              <a:solidFill>
                <a:srgbClr val="000000"/>
              </a:solidFill>
              <a:latin typeface="Tahoma" panose="020B0604030504040204" pitchFamily="34" charset="0"/>
              <a:ea typeface="Lato"/>
              <a:cs typeface="Tahoma" panose="020B0604030504040204" pitchFamily="34" charset="0"/>
              <a:sym typeface="Lato"/>
            </a:endParaRPr>
          </a:p>
          <a:p>
            <a:pPr lvl="0" algn="just"/>
            <a:endParaRPr lang="vi-VN" sz="3600" b="1" dirty="0">
              <a:solidFill>
                <a:srgbClr val="FF0000"/>
              </a:solidFill>
              <a:latin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6458A9D4-F33A-A2CD-ABC9-43938EDECAE4}"/>
              </a:ext>
            </a:extLst>
          </p:cNvPr>
          <p:cNvPicPr>
            <a:picLocks noChangeAspect="1"/>
          </p:cNvPicPr>
          <p:nvPr/>
        </p:nvPicPr>
        <p:blipFill>
          <a:blip r:embed="rId6"/>
          <a:stretch>
            <a:fillRect/>
          </a:stretch>
        </p:blipFill>
        <p:spPr>
          <a:xfrm>
            <a:off x="14557518" y="6947273"/>
            <a:ext cx="1107145" cy="1654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661DC-2963-3A84-7CB1-04019E873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18271"/>
            <a:ext cx="18288001" cy="10405271"/>
          </a:xfrm>
          <a:prstGeom prst="rect">
            <a:avLst/>
          </a:prstGeom>
        </p:spPr>
      </p:pic>
      <p:sp>
        <p:nvSpPr>
          <p:cNvPr id="5" name="Title 1">
            <a:extLst>
              <a:ext uri="{FF2B5EF4-FFF2-40B4-BE49-F238E27FC236}">
                <a16:creationId xmlns:a16="http://schemas.microsoft.com/office/drawing/2014/main" id="{0971708A-BA2B-72B0-5DAA-745471F439E4}"/>
              </a:ext>
            </a:extLst>
          </p:cNvPr>
          <p:cNvSpPr>
            <a:spLocks noGrp="1"/>
          </p:cNvSpPr>
          <p:nvPr>
            <p:ph type="title"/>
          </p:nvPr>
        </p:nvSpPr>
        <p:spPr>
          <a:xfrm>
            <a:off x="2072367" y="1753919"/>
            <a:ext cx="16692664" cy="7934830"/>
          </a:xfrm>
        </p:spPr>
        <p:txBody>
          <a:bodyPr>
            <a:normAutofit fontScale="90000"/>
          </a:bodyPr>
          <a:lstStyle/>
          <a:p>
            <a:pPr>
              <a:spcBef>
                <a:spcPts val="600"/>
              </a:spcBef>
              <a:spcAft>
                <a:spcPts val="600"/>
              </a:spcAft>
            </a:pP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Câu 1: </a:t>
            </a:r>
            <a:r>
              <a:rPr lang="en-US" sz="3600" b="1">
                <a:solidFill>
                  <a:srgbClr val="0070C0"/>
                </a:solidFill>
                <a:latin typeface="Aachen" panose="02020500000000000000" pitchFamily="18" charset="0"/>
                <a:ea typeface="Aachen" panose="02020500000000000000" pitchFamily="18" charset="0"/>
                <a:cs typeface="Aachen" panose="02020500000000000000" pitchFamily="18" charset="0"/>
              </a:rPr>
              <a:t>Em có thể tìm kiếm thông tin trên Internet bằng cách nào?</a:t>
            </a:r>
            <a:br>
              <a:rPr lang="en-US" sz="3600" b="1">
                <a:solidFill>
                  <a:srgbClr val="0070C0"/>
                </a:solidFill>
                <a:latin typeface="Aachen" panose="02020500000000000000" pitchFamily="18" charset="0"/>
                <a:ea typeface="Aachen" panose="02020500000000000000" pitchFamily="18" charset="0"/>
                <a:cs typeface="Aachen" panose="02020500000000000000" pitchFamily="18" charset="0"/>
              </a:rPr>
            </a:br>
            <a:r>
              <a:rPr lang="en-US" sz="3600" b="1">
                <a:latin typeface="Aachen" panose="02020500000000000000" pitchFamily="18" charset="0"/>
                <a:ea typeface="Aachen" panose="02020500000000000000" pitchFamily="18" charset="0"/>
                <a:cs typeface="Aachen" panose="02020500000000000000" pitchFamily="18" charset="0"/>
              </a:rPr>
              <a:t>       </a:t>
            </a:r>
            <a:r>
              <a:rPr lang="en-US" sz="3600">
                <a:latin typeface="Tahoma" panose="020B0604030504040204" pitchFamily="34" charset="0"/>
                <a:ea typeface="Tahoma" panose="020B0604030504040204" pitchFamily="34" charset="0"/>
                <a:cs typeface="Tahoma" panose="020B0604030504040204" pitchFamily="34" charset="0"/>
              </a:rPr>
              <a:t>A. Sử dụng mạng xã hội	      C. Sử dụng máy tìm kiếm Google.com</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B. Thư điện tử		      D. Sử dụng phần mềm Microsoft Word</a:t>
            </a:r>
            <a:br>
              <a:rPr lang="en-US" sz="3600">
                <a:latin typeface="Tahoma" panose="020B0604030504040204" pitchFamily="34" charset="0"/>
                <a:ea typeface="Tahoma" panose="020B0604030504040204" pitchFamily="34" charset="0"/>
                <a:cs typeface="Tahoma" panose="020B0604030504040204" pitchFamily="34" charset="0"/>
              </a:rPr>
            </a:b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Câu 2: </a:t>
            </a:r>
            <a:r>
              <a:rPr lang="vi-VN" sz="3600">
                <a:solidFill>
                  <a:srgbClr val="0070C0"/>
                </a:solidFill>
                <a:latin typeface="Aachen" panose="02020500000000000000" pitchFamily="18" charset="0"/>
                <a:ea typeface="Aachen" panose="02020500000000000000" pitchFamily="18" charset="0"/>
                <a:cs typeface="Aachen" panose="02020500000000000000" pitchFamily="18" charset="0"/>
              </a:rPr>
              <a:t>Để tìm kiếm thông tin về các điểm tham quan ở Đà Lạt bằng máy tìm kiếm </a:t>
            </a: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  </a:t>
            </a:r>
            <a:r>
              <a:rPr lang="vi-VN" sz="3600">
                <a:solidFill>
                  <a:srgbClr val="0070C0"/>
                </a:solidFill>
                <a:latin typeface="Aachen" panose="02020500000000000000" pitchFamily="18" charset="0"/>
                <a:ea typeface="Aachen" panose="02020500000000000000" pitchFamily="18" charset="0"/>
                <a:cs typeface="Aachen" panose="02020500000000000000" pitchFamily="18" charset="0"/>
              </a:rPr>
              <a:t>google.com, em cần nhập từ khoá như thế nào?</a:t>
            </a: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  </a:t>
            </a:r>
            <a:r>
              <a:rPr lang="en-US" sz="3600" b="1">
                <a:latin typeface="Aachen" panose="02020500000000000000" pitchFamily="18" charset="0"/>
                <a:ea typeface="Aachen" panose="02020500000000000000" pitchFamily="18" charset="0"/>
                <a:cs typeface="Aachen" panose="02020500000000000000" pitchFamily="18" charset="0"/>
              </a:rPr>
              <a:t>     	</a:t>
            </a:r>
            <a:br>
              <a:rPr lang="en-US" sz="3600" b="1">
                <a:latin typeface="Aachen" panose="02020500000000000000" pitchFamily="18" charset="0"/>
                <a:ea typeface="Aachen" panose="02020500000000000000" pitchFamily="18" charset="0"/>
                <a:cs typeface="Aachen" panose="02020500000000000000" pitchFamily="18" charset="0"/>
              </a:rPr>
            </a:br>
            <a:r>
              <a:rPr lang="en-US" sz="3600" b="1">
                <a:latin typeface="Aachen" panose="02020500000000000000" pitchFamily="18" charset="0"/>
                <a:ea typeface="Aachen" panose="02020500000000000000" pitchFamily="18" charset="0"/>
                <a:cs typeface="Aachen" panose="02020500000000000000" pitchFamily="18" charset="0"/>
              </a:rPr>
              <a:t>       </a:t>
            </a:r>
            <a:r>
              <a:rPr lang="en-US" sz="3600">
                <a:latin typeface="Tahoma" panose="020B0604030504040204" pitchFamily="34" charset="0"/>
                <a:ea typeface="Tahoma" panose="020B0604030504040204" pitchFamily="34" charset="0"/>
                <a:cs typeface="Tahoma" panose="020B0604030504040204" pitchFamily="34" charset="0"/>
              </a:rPr>
              <a:t>A. Điểm tham quan	      C. Đà Lạt</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B. Du lịch			      D. Các điểm tham quan ở Đà Lạt</a:t>
            </a:r>
            <a:br>
              <a:rPr lang="en-US" sz="3600">
                <a:latin typeface="Tahoma" panose="020B0604030504040204" pitchFamily="34" charset="0"/>
                <a:ea typeface="Tahoma" panose="020B0604030504040204" pitchFamily="34" charset="0"/>
                <a:cs typeface="Tahoma" panose="020B0604030504040204" pitchFamily="34" charset="0"/>
              </a:rPr>
            </a:b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Câu 3: Phát biểu nào sau đây SAI?</a:t>
            </a:r>
            <a:b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br>
            <a:r>
              <a:rPr lang="en-US" sz="3600" b="1">
                <a:latin typeface="Aachen" panose="02020500000000000000" pitchFamily="18" charset="0"/>
                <a:ea typeface="Aachen" panose="02020500000000000000" pitchFamily="18" charset="0"/>
                <a:cs typeface="Aachen" panose="02020500000000000000" pitchFamily="18" charset="0"/>
              </a:rPr>
              <a:t>       </a:t>
            </a:r>
            <a:r>
              <a:rPr lang="en-US" sz="3600">
                <a:latin typeface="Tahoma" panose="020B0604030504040204" pitchFamily="34" charset="0"/>
                <a:ea typeface="Tahoma" panose="020B0604030504040204" pitchFamily="34" charset="0"/>
                <a:cs typeface="Tahoma" panose="020B0604030504040204" pitchFamily="34" charset="0"/>
              </a:rPr>
              <a:t>A. </a:t>
            </a:r>
            <a:r>
              <a:rPr lang="vi-VN" sz="3600">
                <a:latin typeface="Tahoma" panose="020B0604030504040204" pitchFamily="34" charset="0"/>
                <a:ea typeface="Tahoma" panose="020B0604030504040204" pitchFamily="34" charset="0"/>
                <a:cs typeface="Tahoma" panose="020B0604030504040204" pitchFamily="34" charset="0"/>
              </a:rPr>
              <a:t>Khi làm việc nhóm, cần phân công công việc dựa vào điểm mạnh của mỗi người.</a:t>
            </a:r>
            <a:r>
              <a:rPr lang="en-US" sz="3600">
                <a:latin typeface="Tahoma" panose="020B0604030504040204" pitchFamily="34" charset="0"/>
                <a:ea typeface="Tahoma" panose="020B0604030504040204" pitchFamily="34" charset="0"/>
                <a:cs typeface="Tahoma" panose="020B0604030504040204" pitchFamily="34" charset="0"/>
              </a:rPr>
              <a:t>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B. </a:t>
            </a:r>
            <a:r>
              <a:rPr lang="vi-VN" sz="3600">
                <a:latin typeface="Tahoma" panose="020B0604030504040204" pitchFamily="34" charset="0"/>
                <a:ea typeface="Tahoma" panose="020B0604030504040204" pitchFamily="34" charset="0"/>
                <a:cs typeface="Tahoma" panose="020B0604030504040204" pitchFamily="34" charset="0"/>
              </a:rPr>
              <a:t>Khi làm việc nhóm, mỗi người chỉ cần quan tâm đến phần việc của mình.</a:t>
            </a:r>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C. Khi làm việc nhóm, cần có tinh thần trách nhiệm.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D. Khi làm việc nhóm, cần thảo luận, góp ý và giúp đỡ lẫn nhau.</a:t>
            </a:r>
            <a:br>
              <a:rPr lang="en-US" sz="3600">
                <a:latin typeface="Tahoma" panose="020B0604030504040204" pitchFamily="34" charset="0"/>
                <a:ea typeface="Tahoma" panose="020B0604030504040204" pitchFamily="34" charset="0"/>
                <a:cs typeface="Tahoma" panose="020B0604030504040204" pitchFamily="34" charset="0"/>
              </a:rPr>
            </a:b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Câu 4: </a:t>
            </a:r>
            <a:r>
              <a:rPr lang="en-US" sz="3600" b="1">
                <a:solidFill>
                  <a:srgbClr val="0070C0"/>
                </a:solidFill>
                <a:latin typeface="Aachen" panose="02020500000000000000" pitchFamily="18" charset="0"/>
                <a:ea typeface="Aachen" panose="02020500000000000000" pitchFamily="18" charset="0"/>
                <a:cs typeface="Aachen" panose="02020500000000000000" pitchFamily="18" charset="0"/>
              </a:rPr>
              <a:t>Em có thể thu thập và tìm kiếm thông tin ở đâu để giải quyết vấn đề?</a:t>
            </a:r>
            <a:r>
              <a:rPr lang="en-US" sz="3600" b="1">
                <a:latin typeface="Aachen" panose="02020500000000000000" pitchFamily="18" charset="0"/>
                <a:ea typeface="Aachen" panose="02020500000000000000" pitchFamily="18" charset="0"/>
                <a:cs typeface="Aachen" panose="02020500000000000000" pitchFamily="18" charset="0"/>
              </a:rPr>
              <a:t>       </a:t>
            </a:r>
            <a:br>
              <a:rPr lang="en-US" sz="3600" b="1">
                <a:latin typeface="Aachen" panose="02020500000000000000" pitchFamily="18" charset="0"/>
                <a:ea typeface="Aachen" panose="02020500000000000000" pitchFamily="18" charset="0"/>
                <a:cs typeface="Aachen" panose="02020500000000000000" pitchFamily="18" charset="0"/>
              </a:rPr>
            </a:br>
            <a:r>
              <a:rPr lang="en-US" sz="3600" b="1">
                <a:latin typeface="Aachen" panose="02020500000000000000" pitchFamily="18" charset="0"/>
                <a:ea typeface="Aachen" panose="02020500000000000000" pitchFamily="18" charset="0"/>
                <a:cs typeface="Aachen" panose="02020500000000000000" pitchFamily="18" charset="0"/>
              </a:rPr>
              <a:t>       </a:t>
            </a:r>
            <a:r>
              <a:rPr lang="en-US" sz="3600">
                <a:latin typeface="Tahoma" panose="020B0604030504040204" pitchFamily="34" charset="0"/>
                <a:ea typeface="Tahoma" panose="020B0604030504040204" pitchFamily="34" charset="0"/>
                <a:cs typeface="Tahoma" panose="020B0604030504040204" pitchFamily="34" charset="0"/>
              </a:rPr>
              <a:t>A. Trên Internet	                C. Xin ý kiến của thầy cô, bố mẹ và chuyên gia.</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B. Trong sách, báo, tạp chí    D. Tất cả các đáp án trên.</a:t>
            </a:r>
            <a:br>
              <a:rPr lang="en-US" sz="3600">
                <a:latin typeface="Tahoma" panose="020B0604030504040204" pitchFamily="34" charset="0"/>
                <a:ea typeface="Tahoma" panose="020B0604030504040204" pitchFamily="34" charset="0"/>
                <a:cs typeface="Tahoma" panose="020B0604030504040204" pitchFamily="34" charset="0"/>
              </a:rPr>
            </a:br>
            <a:r>
              <a:rPr lang="en-US" sz="3600">
                <a:solidFill>
                  <a:srgbClr val="0070C0"/>
                </a:solidFill>
                <a:latin typeface="Aachen" panose="02020500000000000000" pitchFamily="18" charset="0"/>
                <a:ea typeface="Aachen" panose="02020500000000000000" pitchFamily="18" charset="0"/>
                <a:cs typeface="Aachen" panose="02020500000000000000" pitchFamily="18" charset="0"/>
              </a:rPr>
              <a:t>Câu 5: </a:t>
            </a:r>
            <a:r>
              <a:rPr lang="en-US" sz="3600" b="1">
                <a:solidFill>
                  <a:srgbClr val="0070C0"/>
                </a:solidFill>
                <a:latin typeface="Aachen" panose="02020500000000000000" pitchFamily="18" charset="0"/>
                <a:ea typeface="Aachen" panose="02020500000000000000" pitchFamily="18" charset="0"/>
                <a:cs typeface="Aachen" panose="02020500000000000000" pitchFamily="18" charset="0"/>
              </a:rPr>
              <a:t>Em có thể tìm kiếm thông tin trên Internet bằng cách nào?</a:t>
            </a:r>
            <a:br>
              <a:rPr lang="en-US" sz="3600" b="1">
                <a:solidFill>
                  <a:srgbClr val="0070C0"/>
                </a:solidFill>
                <a:latin typeface="Aachen" panose="02020500000000000000" pitchFamily="18" charset="0"/>
                <a:ea typeface="Aachen" panose="02020500000000000000" pitchFamily="18" charset="0"/>
                <a:cs typeface="Aachen" panose="02020500000000000000" pitchFamily="18" charset="0"/>
              </a:rPr>
            </a:br>
            <a:r>
              <a:rPr lang="en-US" sz="3600" b="1">
                <a:latin typeface="Aachen" panose="02020500000000000000" pitchFamily="18" charset="0"/>
                <a:ea typeface="Aachen" panose="02020500000000000000" pitchFamily="18" charset="0"/>
                <a:cs typeface="Aachen" panose="02020500000000000000" pitchFamily="18" charset="0"/>
              </a:rPr>
              <a:t>       </a:t>
            </a:r>
            <a:r>
              <a:rPr lang="en-US" sz="3600">
                <a:latin typeface="Tahoma" panose="020B0604030504040204" pitchFamily="34" charset="0"/>
                <a:ea typeface="Tahoma" panose="020B0604030504040204" pitchFamily="34" charset="0"/>
                <a:cs typeface="Tahoma" panose="020B0604030504040204" pitchFamily="34" charset="0"/>
              </a:rPr>
              <a:t>A. Văn Miếu mở cửa hàng ngày từ 7h30 đến 16h30.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B. </a:t>
            </a:r>
            <a:r>
              <a:rPr lang="vi-VN" sz="3600">
                <a:latin typeface="Tahoma" panose="020B0604030504040204" pitchFamily="34" charset="0"/>
                <a:ea typeface="Tahoma" panose="020B0604030504040204" pitchFamily="34" charset="0"/>
                <a:cs typeface="Tahoma" panose="020B0604030504040204" pitchFamily="34" charset="0"/>
              </a:rPr>
              <a:t>Giá vé tham quan đối với học sinh là 20 000 đồng/người.</a:t>
            </a:r>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C. ăn Miếu-Quốc Tử Giám có 82 bia Tiến sĩ.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D. </a:t>
            </a:r>
            <a:r>
              <a:rPr lang="vi-VN" sz="3600">
                <a:latin typeface="Tahoma" panose="020B0604030504040204" pitchFamily="34" charset="0"/>
                <a:ea typeface="Tahoma" panose="020B0604030504040204" pitchFamily="34" charset="0"/>
                <a:cs typeface="Tahoma" panose="020B0604030504040204" pitchFamily="34" charset="0"/>
              </a:rPr>
              <a:t>Địa chỉ của Văn Miếu là đường Nguyễn Thái Học, Hà Nội.</a:t>
            </a:r>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a:t>
            </a:r>
            <a:r>
              <a:rPr lang="en-US" sz="4000">
                <a:latin typeface="Aachen" panose="02020500000000000000" pitchFamily="18" charset="0"/>
                <a:ea typeface="Aachen" panose="02020500000000000000" pitchFamily="18" charset="0"/>
                <a:cs typeface="Aachen" panose="02020500000000000000" pitchFamily="18" charset="0"/>
              </a:rPr>
              <a:t/>
            </a:r>
            <a:br>
              <a:rPr lang="en-US" sz="4000">
                <a:latin typeface="Aachen" panose="02020500000000000000" pitchFamily="18" charset="0"/>
                <a:ea typeface="Aachen" panose="02020500000000000000" pitchFamily="18" charset="0"/>
                <a:cs typeface="Aachen" panose="02020500000000000000" pitchFamily="18" charset="0"/>
              </a:rPr>
            </a:br>
            <a:endParaRPr lang="en-US" sz="4000">
              <a:latin typeface="Aachen" panose="02020500000000000000" pitchFamily="18" charset="0"/>
              <a:ea typeface="Aachen" panose="02020500000000000000" pitchFamily="18" charset="0"/>
              <a:cs typeface="Aachen" panose="02020500000000000000" pitchFamily="18" charset="0"/>
            </a:endParaRPr>
          </a:p>
        </p:txBody>
      </p:sp>
      <p:pic>
        <p:nvPicPr>
          <p:cNvPr id="6" name="Picture 2" descr="Phim Hoạt Hình Học Sinh Suy Nghĩ Về Câu Hỏi Png Dưới Trong Suốt | Công cụ  đồ họa PSD Tải xuống miễn phí - Pikbest">
            <a:extLst>
              <a:ext uri="{FF2B5EF4-FFF2-40B4-BE49-F238E27FC236}">
                <a16:creationId xmlns:a16="http://schemas.microsoft.com/office/drawing/2014/main" id="{559C2D37-0680-8497-FFE3-EE1EB70FAD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5414229" y="7354111"/>
            <a:ext cx="2932889" cy="293288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7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6">
            <a:extLst>
              <a:ext uri="{FF2B5EF4-FFF2-40B4-BE49-F238E27FC236}">
                <a16:creationId xmlns:a16="http://schemas.microsoft.com/office/drawing/2014/main" id="{D6A905B2-5133-182A-F8FA-494E96D32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7ADB327B-3FD6-0782-4DE8-0029932093F7}"/>
              </a:ext>
            </a:extLst>
          </p:cNvPr>
          <p:cNvSpPr>
            <a:spLocks noGrp="1"/>
          </p:cNvSpPr>
          <p:nvPr>
            <p:ph type="title"/>
          </p:nvPr>
        </p:nvSpPr>
        <p:spPr/>
        <p:txBody>
          <a:bodyPr/>
          <a:lstStyle/>
          <a:p>
            <a:r>
              <a:rPr lang="en-US" dirty="0"/>
              <a:t> </a:t>
            </a:r>
          </a:p>
        </p:txBody>
      </p:sp>
      <p:grpSp>
        <p:nvGrpSpPr>
          <p:cNvPr id="5" name="Group 4">
            <a:extLst>
              <a:ext uri="{FF2B5EF4-FFF2-40B4-BE49-F238E27FC236}">
                <a16:creationId xmlns:a16="http://schemas.microsoft.com/office/drawing/2014/main" id="{E15E86A3-5335-CFDB-7F6A-FAA02FE6DAC0}"/>
              </a:ext>
            </a:extLst>
          </p:cNvPr>
          <p:cNvGrpSpPr/>
          <p:nvPr/>
        </p:nvGrpSpPr>
        <p:grpSpPr>
          <a:xfrm>
            <a:off x="2356936" y="547688"/>
            <a:ext cx="14876849" cy="3449393"/>
            <a:chOff x="226634" y="-371569"/>
            <a:chExt cx="13830685" cy="2540507"/>
          </a:xfrm>
        </p:grpSpPr>
        <p:sp>
          <p:nvSpPr>
            <p:cNvPr id="6" name="Rectangle 1">
              <a:extLst>
                <a:ext uri="{FF2B5EF4-FFF2-40B4-BE49-F238E27FC236}">
                  <a16:creationId xmlns:a16="http://schemas.microsoft.com/office/drawing/2014/main" id="{280BC218-D4C7-46BC-A63C-DF2A8483FEB6}"/>
                </a:ext>
              </a:extLst>
            </p:cNvPr>
            <p:cNvSpPr/>
            <p:nvPr/>
          </p:nvSpPr>
          <p:spPr>
            <a:xfrm>
              <a:off x="226634" y="-371569"/>
              <a:ext cx="13830685" cy="2540507"/>
            </a:xfrm>
            <a:custGeom>
              <a:avLst/>
              <a:gdLst>
                <a:gd name="connsiteX0" fmla="*/ 0 w 13830685"/>
                <a:gd name="connsiteY0" fmla="*/ 0 h 2540507"/>
                <a:gd name="connsiteX1" fmla="*/ 13830685 w 13830685"/>
                <a:gd name="connsiteY1" fmla="*/ 0 h 2540507"/>
                <a:gd name="connsiteX2" fmla="*/ 13830685 w 13830685"/>
                <a:gd name="connsiteY2" fmla="*/ 2540507 h 2540507"/>
                <a:gd name="connsiteX3" fmla="*/ 0 w 13830685"/>
                <a:gd name="connsiteY3" fmla="*/ 2540507 h 2540507"/>
                <a:gd name="connsiteX4" fmla="*/ 0 w 13830685"/>
                <a:gd name="connsiteY4" fmla="*/ 0 h 2540507"/>
                <a:gd name="connsiteX0" fmla="*/ 0 w 13830685"/>
                <a:gd name="connsiteY0" fmla="*/ 0 h 2540507"/>
                <a:gd name="connsiteX1" fmla="*/ 13830685 w 13830685"/>
                <a:gd name="connsiteY1" fmla="*/ 0 h 2540507"/>
                <a:gd name="connsiteX2" fmla="*/ 13830685 w 13830685"/>
                <a:gd name="connsiteY2" fmla="*/ 2540507 h 2540507"/>
                <a:gd name="connsiteX3" fmla="*/ 0 w 13830685"/>
                <a:gd name="connsiteY3" fmla="*/ 2540507 h 2540507"/>
                <a:gd name="connsiteX4" fmla="*/ 0 w 13830685"/>
                <a:gd name="connsiteY4" fmla="*/ 0 h 25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5" h="2540507" fill="none" extrusionOk="0">
                  <a:moveTo>
                    <a:pt x="0" y="0"/>
                  </a:moveTo>
                  <a:cubicBezTo>
                    <a:pt x="6363317" y="-192873"/>
                    <a:pt x="12352870" y="-166850"/>
                    <a:pt x="13830685" y="0"/>
                  </a:cubicBezTo>
                  <a:cubicBezTo>
                    <a:pt x="13859016" y="1166009"/>
                    <a:pt x="13867754" y="1709427"/>
                    <a:pt x="13830685" y="2540507"/>
                  </a:cubicBezTo>
                  <a:cubicBezTo>
                    <a:pt x="12139060" y="2150498"/>
                    <a:pt x="4489796" y="1449036"/>
                    <a:pt x="0" y="2540507"/>
                  </a:cubicBezTo>
                  <a:cubicBezTo>
                    <a:pt x="214691" y="1498673"/>
                    <a:pt x="-33621" y="760471"/>
                    <a:pt x="0" y="0"/>
                  </a:cubicBezTo>
                  <a:close/>
                </a:path>
                <a:path w="13830685" h="2540507" stroke="0" extrusionOk="0">
                  <a:moveTo>
                    <a:pt x="0" y="0"/>
                  </a:moveTo>
                  <a:cubicBezTo>
                    <a:pt x="3598294" y="-177166"/>
                    <a:pt x="11792878" y="-156966"/>
                    <a:pt x="13830685" y="0"/>
                  </a:cubicBezTo>
                  <a:cubicBezTo>
                    <a:pt x="13831469" y="601834"/>
                    <a:pt x="13776812" y="2166054"/>
                    <a:pt x="13830685" y="2540507"/>
                  </a:cubicBezTo>
                  <a:cubicBezTo>
                    <a:pt x="8234531" y="2399532"/>
                    <a:pt x="5629839" y="2972632"/>
                    <a:pt x="0" y="2540507"/>
                  </a:cubicBezTo>
                  <a:cubicBezTo>
                    <a:pt x="100409" y="2031546"/>
                    <a:pt x="81948" y="760654"/>
                    <a:pt x="0" y="0"/>
                  </a:cubicBezTo>
                  <a:close/>
                </a:path>
                <a:path w="13830685" h="2540507" fill="none" stroke="0" extrusionOk="0">
                  <a:moveTo>
                    <a:pt x="0" y="0"/>
                  </a:moveTo>
                  <a:cubicBezTo>
                    <a:pt x="6571538" y="-203424"/>
                    <a:pt x="12516549" y="9477"/>
                    <a:pt x="13830685" y="0"/>
                  </a:cubicBezTo>
                  <a:cubicBezTo>
                    <a:pt x="13866291" y="1087901"/>
                    <a:pt x="13934038" y="1771343"/>
                    <a:pt x="13830685" y="2540507"/>
                  </a:cubicBezTo>
                  <a:cubicBezTo>
                    <a:pt x="11246850" y="2273487"/>
                    <a:pt x="5066811" y="1743673"/>
                    <a:pt x="0" y="2540507"/>
                  </a:cubicBezTo>
                  <a:cubicBezTo>
                    <a:pt x="216613" y="1520223"/>
                    <a:pt x="-55210" y="66885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algn="ctr" defTabSz="1371600">
                <a:buClrTx/>
                <a:defRPr/>
              </a:pPr>
              <a:r>
                <a:rPr lang="en-US" sz="1575">
                  <a:solidFill>
                    <a:prstClr val="white"/>
                  </a:solidFill>
                  <a:latin typeface="Cambria" panose="02040503050406030204" pitchFamily="18" charset="0"/>
                  <a:ea typeface="+mn-ea"/>
                  <a:cs typeface="+mn-cs"/>
                </a:rPr>
                <a:t>*</a:t>
              </a:r>
            </a:p>
          </p:txBody>
        </p:sp>
        <p:sp>
          <p:nvSpPr>
            <p:cNvPr id="7" name="TextBox 6">
              <a:extLst>
                <a:ext uri="{FF2B5EF4-FFF2-40B4-BE49-F238E27FC236}">
                  <a16:creationId xmlns:a16="http://schemas.microsoft.com/office/drawing/2014/main" id="{4DA32A4C-554F-8423-CFBD-E7FEAA605B0F}"/>
                </a:ext>
              </a:extLst>
            </p:cNvPr>
            <p:cNvSpPr txBox="1"/>
            <p:nvPr/>
          </p:nvSpPr>
          <p:spPr>
            <a:xfrm>
              <a:off x="513715" y="7765"/>
              <a:ext cx="13223535" cy="1292076"/>
            </a:xfrm>
            <a:prstGeom prst="rect">
              <a:avLst/>
            </a:prstGeom>
            <a:noFill/>
          </p:spPr>
          <p:txBody>
            <a:bodyPr wrap="square">
              <a:spAutoFit/>
            </a:bodyPr>
            <a:lstStyle/>
            <a:p>
              <a:pPr algn="ctr"/>
              <a:r>
                <a:rPr lang="vi-VN" sz="5400" b="1">
                  <a:solidFill>
                    <a:srgbClr val="FF0000"/>
                  </a:solidFill>
                  <a:latin typeface="Cambria" panose="02040503050406030204" pitchFamily="18" charset="0"/>
                  <a:ea typeface="Cambria" panose="02040503050406030204" pitchFamily="18" charset="0"/>
                </a:rPr>
                <a:t>Để chuẩn bị đồ dùng cho chuyến du lịch Nhật Bản sắp tới em cần tìm hiểu thông tin gì?</a:t>
              </a:r>
              <a:endParaRPr lang="en-US" sz="5400" b="1" dirty="0">
                <a:solidFill>
                  <a:srgbClr val="FF000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934D7815-B250-3911-69AE-62D4A55CAF60}"/>
              </a:ext>
            </a:extLst>
          </p:cNvPr>
          <p:cNvGrpSpPr/>
          <p:nvPr/>
        </p:nvGrpSpPr>
        <p:grpSpPr>
          <a:xfrm>
            <a:off x="1891434" y="4548804"/>
            <a:ext cx="6974796" cy="1694829"/>
            <a:chOff x="6756951" y="2864057"/>
            <a:chExt cx="4649864" cy="1129886"/>
          </a:xfrm>
          <a:solidFill>
            <a:sysClr val="window" lastClr="FFFFFF"/>
          </a:solidFill>
        </p:grpSpPr>
        <p:sp>
          <p:nvSpPr>
            <p:cNvPr id="9" name="Rectangle: Rounded Corners 8">
              <a:extLst>
                <a:ext uri="{FF2B5EF4-FFF2-40B4-BE49-F238E27FC236}">
                  <a16:creationId xmlns:a16="http://schemas.microsoft.com/office/drawing/2014/main" id="{85C00260-54A4-5B0F-6773-30F7A17F681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0" name="TextBox 9">
              <a:extLst>
                <a:ext uri="{FF2B5EF4-FFF2-40B4-BE49-F238E27FC236}">
                  <a16:creationId xmlns:a16="http://schemas.microsoft.com/office/drawing/2014/main" id="{2888E232-9ADB-FB58-81C0-F14BC9A35677}"/>
                </a:ext>
              </a:extLst>
            </p:cNvPr>
            <p:cNvSpPr txBox="1"/>
            <p:nvPr/>
          </p:nvSpPr>
          <p:spPr>
            <a:xfrm>
              <a:off x="6756951" y="2874029"/>
              <a:ext cx="4649864" cy="1046440"/>
            </a:xfrm>
            <a:prstGeom prst="rect">
              <a:avLst/>
            </a:prstGeom>
            <a:noFill/>
          </p:spPr>
          <p:txBody>
            <a:bodyPr wrap="square" rtlCol="0">
              <a:spAutoFit/>
            </a:bodyPr>
            <a:lstStyle/>
            <a:p>
              <a:pPr algn="ctr"/>
              <a:r>
                <a:rPr lang="vi-VN" sz="4800" b="1">
                  <a:solidFill>
                    <a:schemeClr val="tx1"/>
                  </a:solidFill>
                  <a:latin typeface="Cambria" panose="02040503050406030204" pitchFamily="18" charset="0"/>
                  <a:ea typeface="Cambria" panose="02040503050406030204" pitchFamily="18" charset="0"/>
                </a:rPr>
                <a:t>Thông tin về thời tiết Nhật Bản</a:t>
              </a:r>
              <a:r>
                <a:rPr lang="vi-VN" sz="4800">
                  <a:solidFill>
                    <a:srgbClr val="0000CC"/>
                  </a:solidFill>
                  <a:latin typeface="Times New Roman" pitchFamily="18" charset="0"/>
                </a:rPr>
                <a:t>.</a:t>
              </a:r>
              <a:endParaRPr lang="vi-VN" sz="4800" dirty="0">
                <a:solidFill>
                  <a:srgbClr val="0000CC"/>
                </a:solidFill>
                <a:latin typeface="Times New Roman" pitchFamily="18" charset="0"/>
              </a:endParaRPr>
            </a:p>
          </p:txBody>
        </p:sp>
      </p:grpSp>
      <p:grpSp>
        <p:nvGrpSpPr>
          <p:cNvPr id="11" name="Group 10">
            <a:extLst>
              <a:ext uri="{FF2B5EF4-FFF2-40B4-BE49-F238E27FC236}">
                <a16:creationId xmlns:a16="http://schemas.microsoft.com/office/drawing/2014/main" id="{4055025F-140E-906C-B25F-F158A7F11788}"/>
              </a:ext>
            </a:extLst>
          </p:cNvPr>
          <p:cNvGrpSpPr/>
          <p:nvPr/>
        </p:nvGrpSpPr>
        <p:grpSpPr>
          <a:xfrm>
            <a:off x="10529924" y="4440437"/>
            <a:ext cx="6957695" cy="1750638"/>
            <a:chOff x="981375" y="2826851"/>
            <a:chExt cx="4638463" cy="1167092"/>
          </a:xfrm>
        </p:grpSpPr>
        <p:sp>
          <p:nvSpPr>
            <p:cNvPr id="12" name="Rectangle: Rounded Corners 11">
              <a:extLst>
                <a:ext uri="{FF2B5EF4-FFF2-40B4-BE49-F238E27FC236}">
                  <a16:creationId xmlns:a16="http://schemas.microsoft.com/office/drawing/2014/main" id="{CB72663C-764B-A649-144D-9CB9983DD7DA}"/>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B09D9AC2-6CDC-9C84-7806-6D166AB5AB57}"/>
                </a:ext>
              </a:extLst>
            </p:cNvPr>
            <p:cNvSpPr txBox="1"/>
            <p:nvPr/>
          </p:nvSpPr>
          <p:spPr>
            <a:xfrm>
              <a:off x="1185459" y="2826851"/>
              <a:ext cx="4434379" cy="1046440"/>
            </a:xfrm>
            <a:prstGeom prst="rect">
              <a:avLst/>
            </a:prstGeom>
            <a:noFill/>
          </p:spPr>
          <p:txBody>
            <a:bodyPr wrap="square" rtlCol="0">
              <a:spAutoFit/>
            </a:bodyPr>
            <a:lstStyle/>
            <a:p>
              <a:pPr algn="ctr" defTabSz="1371600">
                <a:buClrTx/>
                <a:defRPr/>
              </a:pPr>
              <a:r>
                <a:rPr lang="vi-VN" sz="4800" b="1">
                  <a:solidFill>
                    <a:schemeClr val="tx1"/>
                  </a:solidFill>
                  <a:latin typeface="Cambria" panose="02040503050406030204" pitchFamily="18" charset="0"/>
                  <a:ea typeface="Cambria" panose="02040503050406030204" pitchFamily="18" charset="0"/>
                </a:rPr>
                <a:t>Thông tin về ẩm thực Nhật Bản.</a:t>
              </a:r>
              <a:endParaRPr lang="en-US" sz="4800" b="1" dirty="0">
                <a:solidFill>
                  <a:schemeClr val="tx1"/>
                </a:solidFill>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68E7A531-C309-CC1E-DEF0-65D3F1AAB0C6}"/>
              </a:ext>
            </a:extLst>
          </p:cNvPr>
          <p:cNvGrpSpPr/>
          <p:nvPr/>
        </p:nvGrpSpPr>
        <p:grpSpPr>
          <a:xfrm>
            <a:off x="1815885" y="7406331"/>
            <a:ext cx="6920853" cy="1694829"/>
            <a:chOff x="981375" y="4872764"/>
            <a:chExt cx="4613902" cy="1129886"/>
          </a:xfrm>
        </p:grpSpPr>
        <p:sp>
          <p:nvSpPr>
            <p:cNvPr id="15" name="Rectangle: Rounded Corners 14">
              <a:extLst>
                <a:ext uri="{FF2B5EF4-FFF2-40B4-BE49-F238E27FC236}">
                  <a16:creationId xmlns:a16="http://schemas.microsoft.com/office/drawing/2014/main" id="{ED0ACD1B-9D36-48EB-C88B-D60E6541048C}"/>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6" name="TextBox 15">
              <a:extLst>
                <a:ext uri="{FF2B5EF4-FFF2-40B4-BE49-F238E27FC236}">
                  <a16:creationId xmlns:a16="http://schemas.microsoft.com/office/drawing/2014/main" id="{14F89E64-3C0C-DFC4-9077-1E4ACB46BE04}"/>
                </a:ext>
              </a:extLst>
            </p:cNvPr>
            <p:cNvSpPr txBox="1"/>
            <p:nvPr/>
          </p:nvSpPr>
          <p:spPr>
            <a:xfrm>
              <a:off x="981375" y="4872764"/>
              <a:ext cx="4613902" cy="1046440"/>
            </a:xfrm>
            <a:prstGeom prst="rect">
              <a:avLst/>
            </a:prstGeom>
            <a:noFill/>
          </p:spPr>
          <p:txBody>
            <a:bodyPr wrap="square" rtlCol="0">
              <a:spAutoFit/>
            </a:bodyPr>
            <a:lstStyle/>
            <a:p>
              <a:pPr algn="ctr"/>
              <a:r>
                <a:rPr lang="vi-VN" sz="4800" b="1">
                  <a:solidFill>
                    <a:schemeClr val="tx1"/>
                  </a:solidFill>
                  <a:latin typeface="Cambria" panose="02040503050406030204" pitchFamily="18" charset="0"/>
                  <a:ea typeface="Cambria" panose="02040503050406030204" pitchFamily="18" charset="0"/>
                </a:rPr>
                <a:t>Thông tin về lịch sử Nhật Bản.</a:t>
              </a:r>
              <a:endParaRPr lang="vi-VN" sz="4800" b="1" dirty="0">
                <a:solidFill>
                  <a:schemeClr val="tx1"/>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9207C894-4BF5-3BDD-1389-C7DEFEBA4B06}"/>
              </a:ext>
            </a:extLst>
          </p:cNvPr>
          <p:cNvGrpSpPr/>
          <p:nvPr/>
        </p:nvGrpSpPr>
        <p:grpSpPr>
          <a:xfrm>
            <a:off x="10505657" y="7101020"/>
            <a:ext cx="6904547" cy="1892610"/>
            <a:chOff x="6830721" y="4582946"/>
            <a:chExt cx="4603031" cy="1261740"/>
          </a:xfrm>
          <a:solidFill>
            <a:sysClr val="window" lastClr="FFFFFF"/>
          </a:solidFill>
        </p:grpSpPr>
        <p:sp>
          <p:nvSpPr>
            <p:cNvPr id="18" name="Rectangle: Rounded Corners 17">
              <a:extLst>
                <a:ext uri="{FF2B5EF4-FFF2-40B4-BE49-F238E27FC236}">
                  <a16:creationId xmlns:a16="http://schemas.microsoft.com/office/drawing/2014/main" id="{7C6DF545-DAAF-5F22-2693-8BA682F5FFD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D09B0AAA-8472-8874-F46E-76AFEA23476B}"/>
                </a:ext>
              </a:extLst>
            </p:cNvPr>
            <p:cNvSpPr txBox="1"/>
            <p:nvPr/>
          </p:nvSpPr>
          <p:spPr>
            <a:xfrm>
              <a:off x="6896645" y="4582946"/>
              <a:ext cx="4537107" cy="1046440"/>
            </a:xfrm>
            <a:prstGeom prst="rect">
              <a:avLst/>
            </a:prstGeom>
            <a:noFill/>
          </p:spPr>
          <p:txBody>
            <a:bodyPr wrap="square" rtlCol="0">
              <a:spAutoFit/>
            </a:bodyPr>
            <a:lstStyle/>
            <a:p>
              <a:pPr algn="ctr" defTabSz="1371600">
                <a:buClrTx/>
                <a:defRPr/>
              </a:pPr>
              <a:r>
                <a:rPr lang="vi-VN" sz="4800" b="1">
                  <a:solidFill>
                    <a:schemeClr val="tx1"/>
                  </a:solidFill>
                  <a:latin typeface="Cambria" panose="02040503050406030204" pitchFamily="18" charset="0"/>
                  <a:ea typeface="Cambria" panose="02040503050406030204" pitchFamily="18" charset="0"/>
                </a:rPr>
                <a:t>Thông tin về giao thông Nhật Bản. </a:t>
              </a:r>
              <a:endParaRPr lang="en-US" sz="4800" b="1" dirty="0">
                <a:solidFill>
                  <a:schemeClr val="tx1"/>
                </a:solidFill>
                <a:latin typeface="Cambria" panose="02040503050406030204" pitchFamily="18" charset="0"/>
                <a:ea typeface="Cambria" panose="02040503050406030204" pitchFamily="18" charset="0"/>
                <a:cs typeface="+mn-cs"/>
              </a:endParaRPr>
            </a:p>
          </p:txBody>
        </p:sp>
      </p:grpSp>
      <p:pic>
        <p:nvPicPr>
          <p:cNvPr id="20" name="Picture 19">
            <a:extLst>
              <a:ext uri="{FF2B5EF4-FFF2-40B4-BE49-F238E27FC236}">
                <a16:creationId xmlns:a16="http://schemas.microsoft.com/office/drawing/2014/main" id="{B918941E-FCB9-188D-2838-3A52A70E599B}"/>
              </a:ext>
            </a:extLst>
          </p:cNvPr>
          <p:cNvPicPr>
            <a:picLocks noChangeAspect="1"/>
          </p:cNvPicPr>
          <p:nvPr/>
        </p:nvPicPr>
        <p:blipFill rotWithShape="1">
          <a:blip r:embed="rId5">
            <a:extLst>
              <a:ext uri="{28A0092B-C50C-407E-A947-70E740481C1C}">
                <a14:useLocalDpi xmlns:a14="http://schemas.microsoft.com/office/drawing/2010/main" val="0"/>
              </a:ext>
            </a:extLst>
          </a:blip>
          <a:srcRect r="58208" b="61433"/>
          <a:stretch/>
        </p:blipFill>
        <p:spPr>
          <a:xfrm>
            <a:off x="8028841" y="5286253"/>
            <a:ext cx="1430025" cy="1286304"/>
          </a:xfrm>
          <a:prstGeom prst="rect">
            <a:avLst/>
          </a:prstGeom>
        </p:spPr>
      </p:pic>
      <p:pic>
        <p:nvPicPr>
          <p:cNvPr id="21" name="Picture 20">
            <a:extLst>
              <a:ext uri="{FF2B5EF4-FFF2-40B4-BE49-F238E27FC236}">
                <a16:creationId xmlns:a16="http://schemas.microsoft.com/office/drawing/2014/main" id="{D8F6F5DC-E8E6-BCD2-B85C-3132B4D8FC18}"/>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6541257" y="5182867"/>
            <a:ext cx="1336614" cy="1344696"/>
          </a:xfrm>
          <a:prstGeom prst="rect">
            <a:avLst/>
          </a:prstGeom>
        </p:spPr>
      </p:pic>
      <p:pic>
        <p:nvPicPr>
          <p:cNvPr id="22" name="Picture 21">
            <a:extLst>
              <a:ext uri="{FF2B5EF4-FFF2-40B4-BE49-F238E27FC236}">
                <a16:creationId xmlns:a16="http://schemas.microsoft.com/office/drawing/2014/main" id="{39CBD4AB-0A92-46E9-F5A0-711BC302A15D}"/>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7796578" y="8070086"/>
            <a:ext cx="1336614" cy="1344696"/>
          </a:xfrm>
          <a:prstGeom prst="rect">
            <a:avLst/>
          </a:prstGeom>
        </p:spPr>
      </p:pic>
      <p:pic>
        <p:nvPicPr>
          <p:cNvPr id="23" name="Picture 22">
            <a:extLst>
              <a:ext uri="{FF2B5EF4-FFF2-40B4-BE49-F238E27FC236}">
                <a16:creationId xmlns:a16="http://schemas.microsoft.com/office/drawing/2014/main" id="{67CD8998-4722-7709-75D7-2ADF04BD74BF}"/>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6565210" y="8039566"/>
            <a:ext cx="1336614" cy="1344696"/>
          </a:xfrm>
          <a:prstGeom prst="rect">
            <a:avLst/>
          </a:prstGeom>
        </p:spPr>
      </p:pic>
      <p:pic>
        <p:nvPicPr>
          <p:cNvPr id="24" name="Picture 23">
            <a:extLst>
              <a:ext uri="{FF2B5EF4-FFF2-40B4-BE49-F238E27FC236}">
                <a16:creationId xmlns:a16="http://schemas.microsoft.com/office/drawing/2014/main" id="{6A588F24-E3CE-5069-4645-06B38356FFC1}"/>
              </a:ext>
            </a:extLst>
          </p:cNvPr>
          <p:cNvPicPr>
            <a:picLocks noChangeAspect="1"/>
          </p:cNvPicPr>
          <p:nvPr/>
        </p:nvPicPr>
        <p:blipFill>
          <a:blip r:embed="rId7"/>
          <a:stretch>
            <a:fillRect/>
          </a:stretch>
        </p:blipFill>
        <p:spPr>
          <a:xfrm>
            <a:off x="-105408" y="4223046"/>
            <a:ext cx="2212907" cy="2238054"/>
          </a:xfrm>
          <a:prstGeom prst="rect">
            <a:avLst/>
          </a:prstGeom>
        </p:spPr>
      </p:pic>
      <p:pic>
        <p:nvPicPr>
          <p:cNvPr id="25" name="Picture 24">
            <a:extLst>
              <a:ext uri="{FF2B5EF4-FFF2-40B4-BE49-F238E27FC236}">
                <a16:creationId xmlns:a16="http://schemas.microsoft.com/office/drawing/2014/main" id="{A4A81586-6A39-1D19-1482-99146D349A86}"/>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9437843" y="4394621"/>
            <a:ext cx="1867544" cy="1888161"/>
          </a:xfrm>
          <a:prstGeom prst="rect">
            <a:avLst/>
          </a:prstGeom>
        </p:spPr>
      </p:pic>
      <p:pic>
        <p:nvPicPr>
          <p:cNvPr id="26" name="Picture 25">
            <a:extLst>
              <a:ext uri="{FF2B5EF4-FFF2-40B4-BE49-F238E27FC236}">
                <a16:creationId xmlns:a16="http://schemas.microsoft.com/office/drawing/2014/main" id="{29DEE9ED-2107-AA05-B994-C82F30810DBB}"/>
              </a:ext>
            </a:extLst>
          </p:cNvPr>
          <p:cNvPicPr>
            <a:picLocks noChangeAspect="1"/>
          </p:cNvPicPr>
          <p:nvPr/>
        </p:nvPicPr>
        <p:blipFill rotWithShape="1">
          <a:blip r:embed="rId9"/>
          <a:srcRect r="50703"/>
          <a:stretch/>
        </p:blipFill>
        <p:spPr>
          <a:xfrm>
            <a:off x="-203085" y="7075656"/>
            <a:ext cx="2231834" cy="2356179"/>
          </a:xfrm>
          <a:prstGeom prst="rect">
            <a:avLst/>
          </a:prstGeom>
        </p:spPr>
      </p:pic>
      <p:pic>
        <p:nvPicPr>
          <p:cNvPr id="27" name="Picture 26">
            <a:extLst>
              <a:ext uri="{FF2B5EF4-FFF2-40B4-BE49-F238E27FC236}">
                <a16:creationId xmlns:a16="http://schemas.microsoft.com/office/drawing/2014/main" id="{9CE57C9F-E894-2FCD-120D-C3A54E15068B}"/>
              </a:ext>
            </a:extLst>
          </p:cNvPr>
          <p:cNvPicPr>
            <a:picLocks noChangeAspect="1"/>
          </p:cNvPicPr>
          <p:nvPr/>
        </p:nvPicPr>
        <p:blipFill>
          <a:blip r:embed="rId10"/>
          <a:stretch>
            <a:fillRect/>
          </a:stretch>
        </p:blipFill>
        <p:spPr>
          <a:xfrm>
            <a:off x="9300999" y="7133108"/>
            <a:ext cx="1761003" cy="2026214"/>
          </a:xfrm>
          <a:prstGeom prst="rect">
            <a:avLst/>
          </a:prstGeom>
        </p:spPr>
      </p:pic>
      <p:pic>
        <p:nvPicPr>
          <p:cNvPr id="29" name="Picture 28">
            <a:hlinkClick r:id="rId11" action="ppaction://hlinksldjump"/>
            <a:extLst>
              <a:ext uri="{FF2B5EF4-FFF2-40B4-BE49-F238E27FC236}">
                <a16:creationId xmlns:a16="http://schemas.microsoft.com/office/drawing/2014/main" id="{05AD63A3-9600-6557-A28C-6D23E02EA0A6}"/>
              </a:ext>
            </a:extLst>
          </p:cNvPr>
          <p:cNvPicPr>
            <a:picLocks noChangeAspect="1"/>
          </p:cNvPicPr>
          <p:nvPr/>
        </p:nvPicPr>
        <p:blipFill>
          <a:blip r:embed="rId12"/>
          <a:stretch>
            <a:fillRect/>
          </a:stretch>
        </p:blipFill>
        <p:spPr>
          <a:xfrm>
            <a:off x="255062" y="1247546"/>
            <a:ext cx="2155608" cy="2034090"/>
          </a:xfrm>
          <a:prstGeom prst="rect">
            <a:avLst/>
          </a:prstGeom>
        </p:spPr>
      </p:pic>
    </p:spTree>
    <p:extLst>
      <p:ext uri="{BB962C8B-B14F-4D97-AF65-F5344CB8AC3E}">
        <p14:creationId xmlns:p14="http://schemas.microsoft.com/office/powerpoint/2010/main" val="2448217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F68A7237-A92C-9108-7F22-4B6600DB3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9"/>
            <a:ext cx="18288000" cy="10287000"/>
          </a:xfrm>
          <a:prstGeom prst="rect">
            <a:avLst/>
          </a:prstGeom>
        </p:spPr>
      </p:pic>
      <p:grpSp>
        <p:nvGrpSpPr>
          <p:cNvPr id="5" name="Group 4">
            <a:extLst>
              <a:ext uri="{FF2B5EF4-FFF2-40B4-BE49-F238E27FC236}">
                <a16:creationId xmlns:a16="http://schemas.microsoft.com/office/drawing/2014/main" id="{1C7AA28C-64C0-059E-3464-A8C481A0A2D4}"/>
              </a:ext>
            </a:extLst>
          </p:cNvPr>
          <p:cNvGrpSpPr/>
          <p:nvPr/>
        </p:nvGrpSpPr>
        <p:grpSpPr>
          <a:xfrm>
            <a:off x="2880104" y="345926"/>
            <a:ext cx="15149408" cy="3221250"/>
            <a:chOff x="226633" y="-47311"/>
            <a:chExt cx="13830686" cy="2392709"/>
          </a:xfrm>
        </p:grpSpPr>
        <p:sp>
          <p:nvSpPr>
            <p:cNvPr id="6" name="Rectangle 1">
              <a:extLst>
                <a:ext uri="{FF2B5EF4-FFF2-40B4-BE49-F238E27FC236}">
                  <a16:creationId xmlns:a16="http://schemas.microsoft.com/office/drawing/2014/main" id="{F53AEAE8-0AD4-6888-79B0-0F078F72C155}"/>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algn="ctr" defTabSz="1371600">
                <a:buClrTx/>
                <a:defRPr/>
              </a:pPr>
              <a:r>
                <a:rPr lang="en-US" sz="1575">
                  <a:solidFill>
                    <a:prstClr val="white"/>
                  </a:solidFill>
                  <a:latin typeface="Cambria" panose="02040503050406030204" pitchFamily="18" charset="0"/>
                  <a:ea typeface="字魂37号-波纹乖乖体"/>
                  <a:cs typeface="+mn-cs"/>
                </a:rPr>
                <a:t>*</a:t>
              </a:r>
            </a:p>
          </p:txBody>
        </p:sp>
        <p:sp>
          <p:nvSpPr>
            <p:cNvPr id="7" name="TextBox 6">
              <a:extLst>
                <a:ext uri="{FF2B5EF4-FFF2-40B4-BE49-F238E27FC236}">
                  <a16:creationId xmlns:a16="http://schemas.microsoft.com/office/drawing/2014/main" id="{55FC56B7-C1C2-4698-C71F-965CD88242D8}"/>
                </a:ext>
              </a:extLst>
            </p:cNvPr>
            <p:cNvSpPr txBox="1"/>
            <p:nvPr/>
          </p:nvSpPr>
          <p:spPr>
            <a:xfrm>
              <a:off x="546294" y="584735"/>
              <a:ext cx="12634687" cy="823007"/>
            </a:xfrm>
            <a:prstGeom prst="rect">
              <a:avLst/>
            </a:prstGeom>
            <a:noFill/>
          </p:spPr>
          <p:txBody>
            <a:bodyPr wrap="square">
              <a:spAutoFit/>
            </a:bodyPr>
            <a:lstStyle/>
            <a:p>
              <a:pPr algn="ctr"/>
              <a:r>
                <a:rPr lang="vi-VN" sz="6600" b="1">
                  <a:solidFill>
                    <a:srgbClr val="FF0000"/>
                  </a:solidFill>
                  <a:latin typeface="Cambria" panose="02040503050406030204" pitchFamily="18" charset="0"/>
                  <a:ea typeface="Cambria" panose="02040503050406030204" pitchFamily="18" charset="0"/>
                </a:rPr>
                <a:t>Phát biểu nào sau đây sai?</a:t>
              </a:r>
              <a:endParaRPr lang="en-US" sz="6600" b="1" dirty="0">
                <a:solidFill>
                  <a:srgbClr val="FF000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ADCCC38C-196A-7615-8956-95B0DDDA6216}"/>
              </a:ext>
            </a:extLst>
          </p:cNvPr>
          <p:cNvGrpSpPr/>
          <p:nvPr/>
        </p:nvGrpSpPr>
        <p:grpSpPr>
          <a:xfrm>
            <a:off x="10508840" y="4530882"/>
            <a:ext cx="6844178" cy="1784257"/>
            <a:chOff x="6700677" y="2864057"/>
            <a:chExt cx="4562785" cy="1189504"/>
          </a:xfrm>
          <a:solidFill>
            <a:schemeClr val="bg1"/>
          </a:solidFill>
        </p:grpSpPr>
        <p:sp>
          <p:nvSpPr>
            <p:cNvPr id="9" name="Rectangle: Rounded Corners 8">
              <a:extLst>
                <a:ext uri="{FF2B5EF4-FFF2-40B4-BE49-F238E27FC236}">
                  <a16:creationId xmlns:a16="http://schemas.microsoft.com/office/drawing/2014/main" id="{FCECA709-3AF4-8515-2894-73851E8B4D35}"/>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A14F9965-95E2-87BB-D2AF-EB13D93D8D0F}"/>
                </a:ext>
              </a:extLst>
            </p:cNvPr>
            <p:cNvSpPr txBox="1"/>
            <p:nvPr/>
          </p:nvSpPr>
          <p:spPr>
            <a:xfrm>
              <a:off x="7173188" y="2884011"/>
              <a:ext cx="4090274" cy="1169550"/>
            </a:xfrm>
            <a:prstGeom prst="rect">
              <a:avLst/>
            </a:prstGeom>
            <a:noFill/>
          </p:spPr>
          <p:txBody>
            <a:bodyPr wrap="square" rtlCol="0">
              <a:spAutoFit/>
            </a:bodyPr>
            <a:lstStyle/>
            <a:p>
              <a:r>
                <a:rPr lang="vi-VN" sz="3600" b="1">
                  <a:solidFill>
                    <a:srgbClr val="0000CC"/>
                  </a:solidFill>
                  <a:latin typeface="Cambria" panose="02040503050406030204" pitchFamily="18" charset="0"/>
                  <a:ea typeface="Cambria" panose="02040503050406030204" pitchFamily="18" charset="0"/>
                </a:rPr>
                <a:t>Khi làm việc nhóm, mỗi người chỉ cần quan tâm đến phần việc của mình.</a:t>
              </a:r>
              <a:endParaRPr lang="vi-VN" sz="3600" b="1" dirty="0">
                <a:solidFill>
                  <a:srgbClr val="0000CC"/>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38A5739-F208-CC81-8D98-EB4663BFBB7D}"/>
              </a:ext>
            </a:extLst>
          </p:cNvPr>
          <p:cNvGrpSpPr/>
          <p:nvPr/>
        </p:nvGrpSpPr>
        <p:grpSpPr>
          <a:xfrm>
            <a:off x="1779119" y="4612600"/>
            <a:ext cx="6976218" cy="1694829"/>
            <a:chOff x="981375" y="2864057"/>
            <a:chExt cx="4650812" cy="1129886"/>
          </a:xfrm>
        </p:grpSpPr>
        <p:sp>
          <p:nvSpPr>
            <p:cNvPr id="12" name="Rectangle: Rounded Corners 11">
              <a:extLst>
                <a:ext uri="{FF2B5EF4-FFF2-40B4-BE49-F238E27FC236}">
                  <a16:creationId xmlns:a16="http://schemas.microsoft.com/office/drawing/2014/main" id="{D2224CF9-A854-BF56-B84D-96E9448F6B0D}"/>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5F1F1F5B-62A8-3A20-5D3B-A57E2BC8E7A1}"/>
                </a:ext>
              </a:extLst>
            </p:cNvPr>
            <p:cNvSpPr txBox="1"/>
            <p:nvPr/>
          </p:nvSpPr>
          <p:spPr>
            <a:xfrm>
              <a:off x="994079" y="2908784"/>
              <a:ext cx="4638108" cy="1046440"/>
            </a:xfrm>
            <a:prstGeom prst="rect">
              <a:avLst/>
            </a:prstGeom>
            <a:noFill/>
          </p:spPr>
          <p:txBody>
            <a:bodyPr wrap="square" rtlCol="0">
              <a:spAutoFit/>
            </a:bodyPr>
            <a:lstStyle/>
            <a:p>
              <a:r>
                <a:rPr lang="vi-VN" sz="3200" b="1">
                  <a:solidFill>
                    <a:srgbClr val="0000CC"/>
                  </a:solidFill>
                  <a:latin typeface="Cambria" panose="02040503050406030204" pitchFamily="18" charset="0"/>
                  <a:ea typeface="Cambria" panose="02040503050406030204" pitchFamily="18" charset="0"/>
                </a:rPr>
                <a:t>Khi làm việc nhóm, cần phân công công việc dựa vào điểm mạnh của mỗi người.</a:t>
              </a:r>
              <a:endParaRPr lang="vi-VN" sz="3200" b="1" dirty="0">
                <a:solidFill>
                  <a:srgbClr val="0000CC"/>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A78E36-ADD7-E10E-3F42-0E1315E1650F}"/>
              </a:ext>
            </a:extLst>
          </p:cNvPr>
          <p:cNvGrpSpPr/>
          <p:nvPr/>
        </p:nvGrpSpPr>
        <p:grpSpPr>
          <a:xfrm>
            <a:off x="1757126" y="7352856"/>
            <a:ext cx="6805661" cy="1694829"/>
            <a:chOff x="981375" y="4872764"/>
            <a:chExt cx="4537107" cy="1129886"/>
          </a:xfrm>
        </p:grpSpPr>
        <p:sp>
          <p:nvSpPr>
            <p:cNvPr id="15" name="Rectangle: Rounded Corners 14">
              <a:extLst>
                <a:ext uri="{FF2B5EF4-FFF2-40B4-BE49-F238E27FC236}">
                  <a16:creationId xmlns:a16="http://schemas.microsoft.com/office/drawing/2014/main" id="{7995FE5D-2FDE-08C0-02C9-24B08F868612}"/>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D156AF15-70A7-7090-7413-2BCD9AD0C631}"/>
                </a:ext>
              </a:extLst>
            </p:cNvPr>
            <p:cNvSpPr txBox="1"/>
            <p:nvPr/>
          </p:nvSpPr>
          <p:spPr>
            <a:xfrm>
              <a:off x="1106713" y="5028846"/>
              <a:ext cx="4280827" cy="800219"/>
            </a:xfrm>
            <a:prstGeom prst="rect">
              <a:avLst/>
            </a:prstGeom>
            <a:noFill/>
          </p:spPr>
          <p:txBody>
            <a:bodyPr wrap="square" rtlCol="0">
              <a:spAutoFit/>
            </a:bodyPr>
            <a:lstStyle/>
            <a:p>
              <a:r>
                <a:rPr lang="vi-VN" sz="3600" b="1">
                  <a:solidFill>
                    <a:srgbClr val="0000CC"/>
                  </a:solidFill>
                  <a:latin typeface="Cambria" panose="02040503050406030204" pitchFamily="18" charset="0"/>
                  <a:ea typeface="Cambria" panose="02040503050406030204" pitchFamily="18" charset="0"/>
                </a:rPr>
                <a:t>Khi làm việc nhóm, cần có tinh thần trách nhiệm.</a:t>
              </a:r>
              <a:endParaRPr lang="vi-VN" sz="3600" b="1" dirty="0">
                <a:solidFill>
                  <a:srgbClr val="0000CC"/>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E2EDED8D-FC6A-F2B9-46EF-CBB4D5BE201E}"/>
              </a:ext>
            </a:extLst>
          </p:cNvPr>
          <p:cNvGrpSpPr/>
          <p:nvPr/>
        </p:nvGrpSpPr>
        <p:grpSpPr>
          <a:xfrm>
            <a:off x="10455374" y="7151276"/>
            <a:ext cx="6805661" cy="1769901"/>
            <a:chOff x="6830721" y="4664752"/>
            <a:chExt cx="4537107" cy="1179934"/>
          </a:xfrm>
          <a:solidFill>
            <a:schemeClr val="bg1"/>
          </a:solidFill>
        </p:grpSpPr>
        <p:sp>
          <p:nvSpPr>
            <p:cNvPr id="18" name="Rectangle: Rounded Corners 17">
              <a:extLst>
                <a:ext uri="{FF2B5EF4-FFF2-40B4-BE49-F238E27FC236}">
                  <a16:creationId xmlns:a16="http://schemas.microsoft.com/office/drawing/2014/main" id="{7B90B3B8-214B-C678-7562-A26F27A4FA5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panose="020F0502020204030204"/>
              </a:endParaRPr>
            </a:p>
          </p:txBody>
        </p:sp>
        <p:sp>
          <p:nvSpPr>
            <p:cNvPr id="19" name="TextBox 18">
              <a:extLst>
                <a:ext uri="{FF2B5EF4-FFF2-40B4-BE49-F238E27FC236}">
                  <a16:creationId xmlns:a16="http://schemas.microsoft.com/office/drawing/2014/main" id="{462C42FA-6653-DFB3-C141-3EE7B6F458D9}"/>
                </a:ext>
              </a:extLst>
            </p:cNvPr>
            <p:cNvSpPr txBox="1"/>
            <p:nvPr/>
          </p:nvSpPr>
          <p:spPr>
            <a:xfrm>
              <a:off x="7474464" y="4664752"/>
              <a:ext cx="3460024" cy="1169550"/>
            </a:xfrm>
            <a:prstGeom prst="rect">
              <a:avLst/>
            </a:prstGeom>
            <a:grpFill/>
          </p:spPr>
          <p:txBody>
            <a:bodyPr wrap="square" rtlCol="0">
              <a:spAutoFit/>
            </a:bodyPr>
            <a:lstStyle/>
            <a:p>
              <a:pPr defTabSz="1371600">
                <a:buClrTx/>
                <a:defRPr/>
              </a:pPr>
              <a:r>
                <a:rPr lang="vi-VN" sz="3600" b="1">
                  <a:solidFill>
                    <a:srgbClr val="0000CC"/>
                  </a:solidFill>
                  <a:latin typeface="Cambria" panose="02040503050406030204" pitchFamily="18" charset="0"/>
                  <a:ea typeface="Cambria" panose="02040503050406030204" pitchFamily="18" charset="0"/>
                </a:rPr>
                <a:t>Khi làm việc nhóm, cần thảo luận, góp ý và giúp đỡ lẫn nhau.</a:t>
              </a:r>
              <a:endParaRPr lang="en-US" sz="3600" b="1" kern="1200" dirty="0">
                <a:solidFill>
                  <a:prstClr val="black"/>
                </a:solidFill>
                <a:latin typeface="Cambria" panose="02040503050406030204" pitchFamily="18" charset="0"/>
                <a:ea typeface="Cambria" panose="02040503050406030204" pitchFamily="18" charset="0"/>
                <a:cs typeface="+mn-cs"/>
              </a:endParaRPr>
            </a:p>
          </p:txBody>
        </p:sp>
      </p:grpSp>
      <p:pic>
        <p:nvPicPr>
          <p:cNvPr id="20" name="Picture 19">
            <a:extLst>
              <a:ext uri="{FF2B5EF4-FFF2-40B4-BE49-F238E27FC236}">
                <a16:creationId xmlns:a16="http://schemas.microsoft.com/office/drawing/2014/main" id="{CB99C76C-EEA9-AB3B-7DB8-75C644929C40}"/>
              </a:ext>
            </a:extLst>
          </p:cNvPr>
          <p:cNvPicPr>
            <a:picLocks noChangeAspect="1"/>
          </p:cNvPicPr>
          <p:nvPr/>
        </p:nvPicPr>
        <p:blipFill rotWithShape="1">
          <a:blip r:embed="rId5">
            <a:extLst>
              <a:ext uri="{28A0092B-C50C-407E-A947-70E740481C1C}">
                <a14:useLocalDpi xmlns:a14="http://schemas.microsoft.com/office/drawing/2010/main" val="0"/>
              </a:ext>
            </a:extLst>
          </a:blip>
          <a:srcRect r="58208" b="61433"/>
          <a:stretch/>
        </p:blipFill>
        <p:spPr>
          <a:xfrm>
            <a:off x="16793159" y="5550500"/>
            <a:ext cx="1430025" cy="1286304"/>
          </a:xfrm>
          <a:prstGeom prst="rect">
            <a:avLst/>
          </a:prstGeom>
        </p:spPr>
      </p:pic>
      <p:pic>
        <p:nvPicPr>
          <p:cNvPr id="21" name="Picture 20">
            <a:extLst>
              <a:ext uri="{FF2B5EF4-FFF2-40B4-BE49-F238E27FC236}">
                <a16:creationId xmlns:a16="http://schemas.microsoft.com/office/drawing/2014/main" id="{1A2FB473-B08E-A86B-E8B6-71E59F307F85}"/>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7992019" y="5393818"/>
            <a:ext cx="1336614" cy="1344696"/>
          </a:xfrm>
          <a:prstGeom prst="rect">
            <a:avLst/>
          </a:prstGeom>
        </p:spPr>
      </p:pic>
      <p:pic>
        <p:nvPicPr>
          <p:cNvPr id="22" name="Picture 21">
            <a:extLst>
              <a:ext uri="{FF2B5EF4-FFF2-40B4-BE49-F238E27FC236}">
                <a16:creationId xmlns:a16="http://schemas.microsoft.com/office/drawing/2014/main" id="{CF4F7C20-42E7-6F46-8DDE-A9277308C457}"/>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8017308" y="8071965"/>
            <a:ext cx="1336614" cy="1344696"/>
          </a:xfrm>
          <a:prstGeom prst="rect">
            <a:avLst/>
          </a:prstGeom>
        </p:spPr>
      </p:pic>
      <p:pic>
        <p:nvPicPr>
          <p:cNvPr id="23" name="Picture 22">
            <a:extLst>
              <a:ext uri="{FF2B5EF4-FFF2-40B4-BE49-F238E27FC236}">
                <a16:creationId xmlns:a16="http://schemas.microsoft.com/office/drawing/2014/main" id="{9E010773-0719-39CC-4E3A-D29A47F97F64}"/>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6692898" y="7964105"/>
            <a:ext cx="1336614" cy="1344696"/>
          </a:xfrm>
          <a:prstGeom prst="rect">
            <a:avLst/>
          </a:prstGeom>
        </p:spPr>
      </p:pic>
      <p:pic>
        <p:nvPicPr>
          <p:cNvPr id="24" name="Picture 23">
            <a:extLst>
              <a:ext uri="{FF2B5EF4-FFF2-40B4-BE49-F238E27FC236}">
                <a16:creationId xmlns:a16="http://schemas.microsoft.com/office/drawing/2014/main" id="{C6DD990C-40BD-40C6-302B-BE7248B3DA61}"/>
              </a:ext>
            </a:extLst>
          </p:cNvPr>
          <p:cNvPicPr>
            <a:picLocks noChangeAspect="1"/>
          </p:cNvPicPr>
          <p:nvPr/>
        </p:nvPicPr>
        <p:blipFill>
          <a:blip r:embed="rId7"/>
          <a:stretch>
            <a:fillRect/>
          </a:stretch>
        </p:blipFill>
        <p:spPr>
          <a:xfrm>
            <a:off x="-198375" y="4374834"/>
            <a:ext cx="2212907" cy="2238054"/>
          </a:xfrm>
          <a:prstGeom prst="rect">
            <a:avLst/>
          </a:prstGeom>
        </p:spPr>
      </p:pic>
      <p:pic>
        <p:nvPicPr>
          <p:cNvPr id="25" name="Picture 24">
            <a:extLst>
              <a:ext uri="{FF2B5EF4-FFF2-40B4-BE49-F238E27FC236}">
                <a16:creationId xmlns:a16="http://schemas.microsoft.com/office/drawing/2014/main" id="{790CD39E-7CCC-963B-F496-7ABD87F90DB6}"/>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9512753" y="4374835"/>
            <a:ext cx="2078346" cy="2101292"/>
          </a:xfrm>
          <a:prstGeom prst="rect">
            <a:avLst/>
          </a:prstGeom>
        </p:spPr>
      </p:pic>
      <p:pic>
        <p:nvPicPr>
          <p:cNvPr id="26" name="Picture 25">
            <a:extLst>
              <a:ext uri="{FF2B5EF4-FFF2-40B4-BE49-F238E27FC236}">
                <a16:creationId xmlns:a16="http://schemas.microsoft.com/office/drawing/2014/main" id="{860760FC-D34B-6D96-8C3B-AD918531C8E3}"/>
              </a:ext>
            </a:extLst>
          </p:cNvPr>
          <p:cNvPicPr>
            <a:picLocks noChangeAspect="1"/>
          </p:cNvPicPr>
          <p:nvPr/>
        </p:nvPicPr>
        <p:blipFill rotWithShape="1">
          <a:blip r:embed="rId9"/>
          <a:srcRect r="50703"/>
          <a:stretch/>
        </p:blipFill>
        <p:spPr>
          <a:xfrm>
            <a:off x="-43174" y="6950825"/>
            <a:ext cx="2231834" cy="2356179"/>
          </a:xfrm>
          <a:prstGeom prst="rect">
            <a:avLst/>
          </a:prstGeom>
        </p:spPr>
      </p:pic>
      <p:pic>
        <p:nvPicPr>
          <p:cNvPr id="27" name="Picture 26">
            <a:extLst>
              <a:ext uri="{FF2B5EF4-FFF2-40B4-BE49-F238E27FC236}">
                <a16:creationId xmlns:a16="http://schemas.microsoft.com/office/drawing/2014/main" id="{3A96B624-F568-9E47-AA5A-50D0B6981C94}"/>
              </a:ext>
            </a:extLst>
          </p:cNvPr>
          <p:cNvPicPr>
            <a:picLocks noChangeAspect="1"/>
          </p:cNvPicPr>
          <p:nvPr/>
        </p:nvPicPr>
        <p:blipFill>
          <a:blip r:embed="rId10"/>
          <a:stretch>
            <a:fillRect/>
          </a:stretch>
        </p:blipFill>
        <p:spPr>
          <a:xfrm>
            <a:off x="9664239" y="6893875"/>
            <a:ext cx="2047779" cy="2356179"/>
          </a:xfrm>
          <a:prstGeom prst="rect">
            <a:avLst/>
          </a:prstGeom>
        </p:spPr>
      </p:pic>
      <p:pic>
        <p:nvPicPr>
          <p:cNvPr id="28" name="Picture 27">
            <a:hlinkClick r:id="rId11" action="ppaction://hlinksldjump"/>
            <a:extLst>
              <a:ext uri="{FF2B5EF4-FFF2-40B4-BE49-F238E27FC236}">
                <a16:creationId xmlns:a16="http://schemas.microsoft.com/office/drawing/2014/main" id="{DBA68646-BBDD-46D5-B34B-489B0FD5A510}"/>
              </a:ext>
            </a:extLst>
          </p:cNvPr>
          <p:cNvPicPr>
            <a:picLocks noChangeAspect="1"/>
          </p:cNvPicPr>
          <p:nvPr/>
        </p:nvPicPr>
        <p:blipFill>
          <a:blip r:embed="rId12"/>
          <a:stretch>
            <a:fillRect/>
          </a:stretch>
        </p:blipFill>
        <p:spPr>
          <a:xfrm>
            <a:off x="285204" y="1157854"/>
            <a:ext cx="2309697" cy="2234255"/>
          </a:xfrm>
          <a:prstGeom prst="rect">
            <a:avLst/>
          </a:prstGeom>
        </p:spPr>
      </p:pic>
    </p:spTree>
    <p:extLst>
      <p:ext uri="{BB962C8B-B14F-4D97-AF65-F5344CB8AC3E}">
        <p14:creationId xmlns:p14="http://schemas.microsoft.com/office/powerpoint/2010/main" val="4181452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id="{52040255-BEE3-F3ED-798A-D9BCE1AF0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E15E86A3-5335-CFDB-7F6A-FAA02FE6DAC0}"/>
              </a:ext>
            </a:extLst>
          </p:cNvPr>
          <p:cNvGrpSpPr/>
          <p:nvPr/>
        </p:nvGrpSpPr>
        <p:grpSpPr>
          <a:xfrm>
            <a:off x="2490944" y="547688"/>
            <a:ext cx="15233996" cy="3484173"/>
            <a:chOff x="226635" y="180726"/>
            <a:chExt cx="11890075" cy="2916867"/>
          </a:xfrm>
        </p:grpSpPr>
        <p:sp>
          <p:nvSpPr>
            <p:cNvPr id="6" name="Rectangle 1">
              <a:extLst>
                <a:ext uri="{FF2B5EF4-FFF2-40B4-BE49-F238E27FC236}">
                  <a16:creationId xmlns:a16="http://schemas.microsoft.com/office/drawing/2014/main" id="{280BC218-D4C7-46BC-A63C-DF2A8483FEB6}"/>
                </a:ext>
              </a:extLst>
            </p:cNvPr>
            <p:cNvSpPr/>
            <p:nvPr/>
          </p:nvSpPr>
          <p:spPr>
            <a:xfrm>
              <a:off x="226635" y="180726"/>
              <a:ext cx="11890075" cy="2916867"/>
            </a:xfrm>
            <a:custGeom>
              <a:avLst/>
              <a:gdLst>
                <a:gd name="connsiteX0" fmla="*/ 0 w 11890075"/>
                <a:gd name="connsiteY0" fmla="*/ 0 h 2916867"/>
                <a:gd name="connsiteX1" fmla="*/ 11890075 w 11890075"/>
                <a:gd name="connsiteY1" fmla="*/ 0 h 2916867"/>
                <a:gd name="connsiteX2" fmla="*/ 11890075 w 11890075"/>
                <a:gd name="connsiteY2" fmla="*/ 2916867 h 2916867"/>
                <a:gd name="connsiteX3" fmla="*/ 0 w 11890075"/>
                <a:gd name="connsiteY3" fmla="*/ 2916867 h 2916867"/>
                <a:gd name="connsiteX4" fmla="*/ 0 w 11890075"/>
                <a:gd name="connsiteY4" fmla="*/ 0 h 2916867"/>
                <a:gd name="connsiteX0" fmla="*/ 0 w 11890075"/>
                <a:gd name="connsiteY0" fmla="*/ 0 h 2916867"/>
                <a:gd name="connsiteX1" fmla="*/ 11890075 w 11890075"/>
                <a:gd name="connsiteY1" fmla="*/ 0 h 2916867"/>
                <a:gd name="connsiteX2" fmla="*/ 11890075 w 11890075"/>
                <a:gd name="connsiteY2" fmla="*/ 2916867 h 2916867"/>
                <a:gd name="connsiteX3" fmla="*/ 0 w 11890075"/>
                <a:gd name="connsiteY3" fmla="*/ 2916867 h 2916867"/>
                <a:gd name="connsiteX4" fmla="*/ 0 w 11890075"/>
                <a:gd name="connsiteY4" fmla="*/ 0 h 291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0075" h="2916867" fill="none" extrusionOk="0">
                  <a:moveTo>
                    <a:pt x="0" y="0"/>
                  </a:moveTo>
                  <a:cubicBezTo>
                    <a:pt x="5524352" y="-198609"/>
                    <a:pt x="10600500" y="-170563"/>
                    <a:pt x="11890075" y="0"/>
                  </a:cubicBezTo>
                  <a:cubicBezTo>
                    <a:pt x="11937166" y="1288078"/>
                    <a:pt x="11949696" y="1975939"/>
                    <a:pt x="11890075" y="2916867"/>
                  </a:cubicBezTo>
                  <a:cubicBezTo>
                    <a:pt x="9916920" y="2845330"/>
                    <a:pt x="4111385" y="2522249"/>
                    <a:pt x="0" y="2916867"/>
                  </a:cubicBezTo>
                  <a:cubicBezTo>
                    <a:pt x="174501" y="1774960"/>
                    <a:pt x="30060" y="934439"/>
                    <a:pt x="0" y="0"/>
                  </a:cubicBezTo>
                  <a:close/>
                </a:path>
                <a:path w="11890075" h="2916867" stroke="0" extrusionOk="0">
                  <a:moveTo>
                    <a:pt x="0" y="0"/>
                  </a:moveTo>
                  <a:cubicBezTo>
                    <a:pt x="2958744" y="-266792"/>
                    <a:pt x="10109616" y="-160802"/>
                    <a:pt x="11890075" y="0"/>
                  </a:cubicBezTo>
                  <a:cubicBezTo>
                    <a:pt x="11856515" y="666630"/>
                    <a:pt x="11880396" y="2434974"/>
                    <a:pt x="11890075" y="2916867"/>
                  </a:cubicBezTo>
                  <a:cubicBezTo>
                    <a:pt x="6970156" y="2739214"/>
                    <a:pt x="4680270" y="3257465"/>
                    <a:pt x="0" y="2916867"/>
                  </a:cubicBezTo>
                  <a:cubicBezTo>
                    <a:pt x="125397" y="2350275"/>
                    <a:pt x="70744" y="910211"/>
                    <a:pt x="0" y="0"/>
                  </a:cubicBezTo>
                  <a:close/>
                </a:path>
                <a:path w="11890075" h="2916867" fill="none" stroke="0" extrusionOk="0">
                  <a:moveTo>
                    <a:pt x="0" y="0"/>
                  </a:moveTo>
                  <a:cubicBezTo>
                    <a:pt x="5625724" y="-239255"/>
                    <a:pt x="10749286" y="-66545"/>
                    <a:pt x="11890075" y="0"/>
                  </a:cubicBezTo>
                  <a:cubicBezTo>
                    <a:pt x="11946583" y="1253179"/>
                    <a:pt x="11975088" y="2089723"/>
                    <a:pt x="11890075" y="2916867"/>
                  </a:cubicBezTo>
                  <a:cubicBezTo>
                    <a:pt x="9646459" y="2642724"/>
                    <a:pt x="4306554" y="2306332"/>
                    <a:pt x="0" y="2916867"/>
                  </a:cubicBezTo>
                  <a:cubicBezTo>
                    <a:pt x="197856" y="1739141"/>
                    <a:pt x="-56629" y="68357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algn="ctr" defTabSz="1371600">
                <a:buClrTx/>
                <a:defRPr/>
              </a:pPr>
              <a:r>
                <a:rPr lang="en-US" sz="1575">
                  <a:solidFill>
                    <a:prstClr val="white"/>
                  </a:solidFill>
                  <a:latin typeface="Cambria" panose="02040503050406030204" pitchFamily="18" charset="0"/>
                  <a:ea typeface="+mn-ea"/>
                  <a:cs typeface="+mn-cs"/>
                </a:rPr>
                <a:t>*</a:t>
              </a:r>
            </a:p>
          </p:txBody>
        </p:sp>
        <p:sp>
          <p:nvSpPr>
            <p:cNvPr id="7" name="TextBox 6">
              <a:extLst>
                <a:ext uri="{FF2B5EF4-FFF2-40B4-BE49-F238E27FC236}">
                  <a16:creationId xmlns:a16="http://schemas.microsoft.com/office/drawing/2014/main" id="{4DA32A4C-554F-8423-CFBD-E7FEAA605B0F}"/>
                </a:ext>
              </a:extLst>
            </p:cNvPr>
            <p:cNvSpPr txBox="1"/>
            <p:nvPr/>
          </p:nvSpPr>
          <p:spPr>
            <a:xfrm>
              <a:off x="1204354" y="605063"/>
              <a:ext cx="10232882" cy="1623278"/>
            </a:xfrm>
            <a:prstGeom prst="rect">
              <a:avLst/>
            </a:prstGeom>
            <a:noFill/>
          </p:spPr>
          <p:txBody>
            <a:bodyPr wrap="square">
              <a:spAutoFit/>
            </a:bodyPr>
            <a:lstStyle/>
            <a:p>
              <a:pPr algn="ctr"/>
              <a:r>
                <a:rPr lang="vi-VN" sz="6000" b="1">
                  <a:solidFill>
                    <a:schemeClr val="tx1"/>
                  </a:solidFill>
                  <a:latin typeface="Cambria" panose="02040503050406030204" pitchFamily="18" charset="0"/>
                  <a:ea typeface="Cambria" panose="02040503050406030204" pitchFamily="18" charset="0"/>
                </a:rPr>
                <a:t>Em có thể tìm kiếm thông tin trên Internet bằng cách nào?</a:t>
              </a:r>
              <a:endParaRPr lang="en-US" sz="6000" b="1" dirty="0">
                <a:solidFill>
                  <a:schemeClr val="tx1"/>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934D7815-B250-3911-69AE-62D4A55CAF60}"/>
              </a:ext>
            </a:extLst>
          </p:cNvPr>
          <p:cNvGrpSpPr/>
          <p:nvPr/>
        </p:nvGrpSpPr>
        <p:grpSpPr>
          <a:xfrm>
            <a:off x="2002091" y="4548804"/>
            <a:ext cx="6572492" cy="1694829"/>
            <a:chOff x="6830721" y="2864057"/>
            <a:chExt cx="4537107" cy="1129886"/>
          </a:xfrm>
          <a:solidFill>
            <a:sysClr val="window" lastClr="FFFFFF"/>
          </a:solidFill>
        </p:grpSpPr>
        <p:sp>
          <p:nvSpPr>
            <p:cNvPr id="9" name="Rectangle: Rounded Corners 8">
              <a:extLst>
                <a:ext uri="{FF2B5EF4-FFF2-40B4-BE49-F238E27FC236}">
                  <a16:creationId xmlns:a16="http://schemas.microsoft.com/office/drawing/2014/main" id="{85C00260-54A4-5B0F-6773-30F7A17F681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0" name="TextBox 9">
              <a:extLst>
                <a:ext uri="{FF2B5EF4-FFF2-40B4-BE49-F238E27FC236}">
                  <a16:creationId xmlns:a16="http://schemas.microsoft.com/office/drawing/2014/main" id="{2888E232-9ADB-FB58-81C0-F14BC9A35677}"/>
                </a:ext>
              </a:extLst>
            </p:cNvPr>
            <p:cNvSpPr txBox="1"/>
            <p:nvPr/>
          </p:nvSpPr>
          <p:spPr>
            <a:xfrm>
              <a:off x="7505193" y="2992998"/>
              <a:ext cx="3526915" cy="964367"/>
            </a:xfrm>
            <a:prstGeom prst="rect">
              <a:avLst/>
            </a:prstGeom>
            <a:noFill/>
          </p:spPr>
          <p:txBody>
            <a:bodyPr wrap="square" rtlCol="0">
              <a:spAutoFit/>
            </a:bodyPr>
            <a:lstStyle/>
            <a:p>
              <a:r>
                <a:rPr lang="vi-VN" sz="4400" b="1">
                  <a:solidFill>
                    <a:schemeClr val="tx1"/>
                  </a:solidFill>
                  <a:latin typeface="Cambria" panose="02040503050406030204" pitchFamily="18" charset="0"/>
                  <a:ea typeface="Cambria" panose="02040503050406030204" pitchFamily="18" charset="0"/>
                </a:rPr>
                <a:t>Sử dụng máy tìm kiếm google.com.</a:t>
              </a:r>
              <a:endParaRPr lang="vi-VN" sz="4400" b="1" dirty="0">
                <a:solidFill>
                  <a:schemeClr val="tx1"/>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055025F-140E-906C-B25F-F158A7F11788}"/>
              </a:ext>
            </a:extLst>
          </p:cNvPr>
          <p:cNvGrpSpPr/>
          <p:nvPr/>
        </p:nvGrpSpPr>
        <p:grpSpPr>
          <a:xfrm>
            <a:off x="10529924" y="4496246"/>
            <a:ext cx="6805661" cy="1694829"/>
            <a:chOff x="981375" y="2864057"/>
            <a:chExt cx="4537107" cy="1129886"/>
          </a:xfrm>
        </p:grpSpPr>
        <p:sp>
          <p:nvSpPr>
            <p:cNvPr id="12" name="Rectangle: Rounded Corners 11">
              <a:extLst>
                <a:ext uri="{FF2B5EF4-FFF2-40B4-BE49-F238E27FC236}">
                  <a16:creationId xmlns:a16="http://schemas.microsoft.com/office/drawing/2014/main" id="{CB72663C-764B-A649-144D-9CB9983DD7DA}"/>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B09D9AC2-6CDC-9C84-7806-6D166AB5AB57}"/>
                </a:ext>
              </a:extLst>
            </p:cNvPr>
            <p:cNvSpPr txBox="1"/>
            <p:nvPr/>
          </p:nvSpPr>
          <p:spPr>
            <a:xfrm>
              <a:off x="1618280" y="2933998"/>
              <a:ext cx="3750829" cy="964367"/>
            </a:xfrm>
            <a:prstGeom prst="rect">
              <a:avLst/>
            </a:prstGeom>
            <a:noFill/>
          </p:spPr>
          <p:txBody>
            <a:bodyPr wrap="square" rtlCol="0">
              <a:spAutoFit/>
            </a:bodyPr>
            <a:lstStyle/>
            <a:p>
              <a:r>
                <a:rPr lang="vi-VN" sz="4400" b="1">
                  <a:solidFill>
                    <a:schemeClr val="tx1"/>
                  </a:solidFill>
                  <a:latin typeface="Cambria" panose="02040503050406030204" pitchFamily="18" charset="0"/>
                  <a:ea typeface="Cambria" panose="02040503050406030204" pitchFamily="18" charset="0"/>
                </a:rPr>
                <a:t>Sử dụng phần mềm Microsoft Teams.</a:t>
              </a:r>
              <a:endParaRPr lang="vi-VN" sz="4400" b="1" dirty="0">
                <a:solidFill>
                  <a:schemeClr val="tx1"/>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8E7A531-C309-CC1E-DEF0-65D3F1AAB0C6}"/>
              </a:ext>
            </a:extLst>
          </p:cNvPr>
          <p:cNvGrpSpPr/>
          <p:nvPr/>
        </p:nvGrpSpPr>
        <p:grpSpPr>
          <a:xfrm>
            <a:off x="1768921" y="7453725"/>
            <a:ext cx="6805661" cy="1694829"/>
            <a:chOff x="981375" y="4872764"/>
            <a:chExt cx="4537107" cy="1129886"/>
          </a:xfrm>
        </p:grpSpPr>
        <p:sp>
          <p:nvSpPr>
            <p:cNvPr id="15" name="Rectangle: Rounded Corners 14">
              <a:extLst>
                <a:ext uri="{FF2B5EF4-FFF2-40B4-BE49-F238E27FC236}">
                  <a16:creationId xmlns:a16="http://schemas.microsoft.com/office/drawing/2014/main" id="{ED0ACD1B-9D36-48EB-C88B-D60E6541048C}"/>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6" name="TextBox 15">
              <a:extLst>
                <a:ext uri="{FF2B5EF4-FFF2-40B4-BE49-F238E27FC236}">
                  <a16:creationId xmlns:a16="http://schemas.microsoft.com/office/drawing/2014/main" id="{14F89E64-3C0C-DFC4-9077-1E4ACB46BE04}"/>
                </a:ext>
              </a:extLst>
            </p:cNvPr>
            <p:cNvSpPr txBox="1"/>
            <p:nvPr/>
          </p:nvSpPr>
          <p:spPr>
            <a:xfrm>
              <a:off x="1530157" y="4956210"/>
              <a:ext cx="3750829" cy="1046440"/>
            </a:xfrm>
            <a:prstGeom prst="rect">
              <a:avLst/>
            </a:prstGeom>
            <a:noFill/>
          </p:spPr>
          <p:txBody>
            <a:bodyPr wrap="square" rtlCol="0">
              <a:spAutoFit/>
            </a:bodyPr>
            <a:lstStyle/>
            <a:p>
              <a:r>
                <a:rPr lang="vi-VN" sz="4800" b="1">
                  <a:solidFill>
                    <a:schemeClr val="tx1"/>
                  </a:solidFill>
                  <a:latin typeface="Cambria" panose="02040503050406030204" pitchFamily="18" charset="0"/>
                  <a:ea typeface="Cambria" panose="02040503050406030204" pitchFamily="18" charset="0"/>
                </a:rPr>
                <a:t>Sử dụng mạng xã hội.</a:t>
              </a:r>
              <a:endParaRPr lang="vi-VN" sz="4800" b="1" dirty="0">
                <a:solidFill>
                  <a:schemeClr val="tx1"/>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9207C894-4BF5-3BDD-1389-C7DEFEBA4B06}"/>
              </a:ext>
            </a:extLst>
          </p:cNvPr>
          <p:cNvGrpSpPr/>
          <p:nvPr/>
        </p:nvGrpSpPr>
        <p:grpSpPr>
          <a:xfrm>
            <a:off x="10505657" y="7298801"/>
            <a:ext cx="6805661" cy="1694829"/>
            <a:chOff x="6830721" y="4714800"/>
            <a:chExt cx="4537107" cy="1129886"/>
          </a:xfrm>
          <a:solidFill>
            <a:sysClr val="window" lastClr="FFFFFF"/>
          </a:solidFill>
        </p:grpSpPr>
        <p:sp>
          <p:nvSpPr>
            <p:cNvPr id="18" name="Rectangle: Rounded Corners 17">
              <a:extLst>
                <a:ext uri="{FF2B5EF4-FFF2-40B4-BE49-F238E27FC236}">
                  <a16:creationId xmlns:a16="http://schemas.microsoft.com/office/drawing/2014/main" id="{7C6DF545-DAAF-5F22-2693-8BA682F5FFD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algn="ctr" defTabSz="1371600">
                <a:buClrTx/>
                <a:defRPr/>
              </a:pPr>
              <a:endParaRPr lang="en-US" sz="2700" dirty="0">
                <a:solidFill>
                  <a:prstClr val="white"/>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D09B0AAA-8472-8874-F46E-76AFEA23476B}"/>
                </a:ext>
              </a:extLst>
            </p:cNvPr>
            <p:cNvSpPr txBox="1"/>
            <p:nvPr/>
          </p:nvSpPr>
          <p:spPr>
            <a:xfrm>
              <a:off x="7651812" y="4756521"/>
              <a:ext cx="2905112" cy="1046440"/>
            </a:xfrm>
            <a:prstGeom prst="rect">
              <a:avLst/>
            </a:prstGeom>
            <a:noFill/>
          </p:spPr>
          <p:txBody>
            <a:bodyPr wrap="square" rtlCol="0">
              <a:spAutoFit/>
            </a:bodyPr>
            <a:lstStyle/>
            <a:p>
              <a:r>
                <a:rPr lang="vi-VN" sz="4800" b="1">
                  <a:solidFill>
                    <a:schemeClr val="tx1"/>
                  </a:solidFill>
                  <a:latin typeface="Cambria" panose="02040503050406030204" pitchFamily="18" charset="0"/>
                  <a:ea typeface="Cambria" panose="02040503050406030204" pitchFamily="18" charset="0"/>
                </a:rPr>
                <a:t>Sử dụng</a:t>
              </a:r>
              <a:r>
                <a:rPr lang="en-US" sz="4800" b="1">
                  <a:solidFill>
                    <a:schemeClr val="tx1"/>
                  </a:solidFill>
                  <a:latin typeface="Cambria" panose="02040503050406030204" pitchFamily="18" charset="0"/>
                  <a:ea typeface="Cambria" panose="02040503050406030204" pitchFamily="18" charset="0"/>
                </a:rPr>
                <a:t> thư điện tử.</a:t>
              </a:r>
              <a:endParaRPr lang="vi-VN" sz="4800" b="1" dirty="0">
                <a:solidFill>
                  <a:schemeClr val="tx1"/>
                </a:solidFill>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B918941E-FCB9-188D-2838-3A52A70E599B}"/>
              </a:ext>
            </a:extLst>
          </p:cNvPr>
          <p:cNvPicPr>
            <a:picLocks noChangeAspect="1"/>
          </p:cNvPicPr>
          <p:nvPr/>
        </p:nvPicPr>
        <p:blipFill rotWithShape="1">
          <a:blip r:embed="rId5">
            <a:extLst>
              <a:ext uri="{28A0092B-C50C-407E-A947-70E740481C1C}">
                <a14:useLocalDpi xmlns:a14="http://schemas.microsoft.com/office/drawing/2010/main" val="0"/>
              </a:ext>
            </a:extLst>
          </a:blip>
          <a:srcRect r="58208" b="61433"/>
          <a:stretch/>
        </p:blipFill>
        <p:spPr>
          <a:xfrm>
            <a:off x="7849451" y="5368316"/>
            <a:ext cx="1430025" cy="1286304"/>
          </a:xfrm>
          <a:prstGeom prst="rect">
            <a:avLst/>
          </a:prstGeom>
        </p:spPr>
      </p:pic>
      <p:pic>
        <p:nvPicPr>
          <p:cNvPr id="21" name="Picture 20">
            <a:extLst>
              <a:ext uri="{FF2B5EF4-FFF2-40B4-BE49-F238E27FC236}">
                <a16:creationId xmlns:a16="http://schemas.microsoft.com/office/drawing/2014/main" id="{D8F6F5DC-E8E6-BCD2-B85C-3132B4D8FC18}"/>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6643011" y="5221718"/>
            <a:ext cx="1336614" cy="1344696"/>
          </a:xfrm>
          <a:prstGeom prst="rect">
            <a:avLst/>
          </a:prstGeom>
        </p:spPr>
      </p:pic>
      <p:pic>
        <p:nvPicPr>
          <p:cNvPr id="22" name="Picture 21">
            <a:extLst>
              <a:ext uri="{FF2B5EF4-FFF2-40B4-BE49-F238E27FC236}">
                <a16:creationId xmlns:a16="http://schemas.microsoft.com/office/drawing/2014/main" id="{39CBD4AB-0A92-46E9-F5A0-711BC302A15D}"/>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7768474" y="8092181"/>
            <a:ext cx="1336614" cy="1344696"/>
          </a:xfrm>
          <a:prstGeom prst="rect">
            <a:avLst/>
          </a:prstGeom>
        </p:spPr>
      </p:pic>
      <p:pic>
        <p:nvPicPr>
          <p:cNvPr id="23" name="Picture 22">
            <a:extLst>
              <a:ext uri="{FF2B5EF4-FFF2-40B4-BE49-F238E27FC236}">
                <a16:creationId xmlns:a16="http://schemas.microsoft.com/office/drawing/2014/main" id="{67CD8998-4722-7709-75D7-2ADF04BD74BF}"/>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6595145" y="8007428"/>
            <a:ext cx="1336614" cy="1344696"/>
          </a:xfrm>
          <a:prstGeom prst="rect">
            <a:avLst/>
          </a:prstGeom>
        </p:spPr>
      </p:pic>
      <p:pic>
        <p:nvPicPr>
          <p:cNvPr id="24" name="Picture 23">
            <a:extLst>
              <a:ext uri="{FF2B5EF4-FFF2-40B4-BE49-F238E27FC236}">
                <a16:creationId xmlns:a16="http://schemas.microsoft.com/office/drawing/2014/main" id="{6A588F24-E3CE-5069-4645-06B38356FFC1}"/>
              </a:ext>
            </a:extLst>
          </p:cNvPr>
          <p:cNvPicPr>
            <a:picLocks noChangeAspect="1"/>
          </p:cNvPicPr>
          <p:nvPr/>
        </p:nvPicPr>
        <p:blipFill>
          <a:blip r:embed="rId7"/>
          <a:stretch>
            <a:fillRect/>
          </a:stretch>
        </p:blipFill>
        <p:spPr>
          <a:xfrm>
            <a:off x="563062" y="4378946"/>
            <a:ext cx="2212907" cy="2238054"/>
          </a:xfrm>
          <a:prstGeom prst="rect">
            <a:avLst/>
          </a:prstGeom>
        </p:spPr>
      </p:pic>
      <p:pic>
        <p:nvPicPr>
          <p:cNvPr id="25" name="Picture 24">
            <a:extLst>
              <a:ext uri="{FF2B5EF4-FFF2-40B4-BE49-F238E27FC236}">
                <a16:creationId xmlns:a16="http://schemas.microsoft.com/office/drawing/2014/main" id="{A4A81586-6A39-1D19-1482-99146D349A86}"/>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9682854" y="4345570"/>
            <a:ext cx="2078346" cy="2101292"/>
          </a:xfrm>
          <a:prstGeom prst="rect">
            <a:avLst/>
          </a:prstGeom>
        </p:spPr>
      </p:pic>
      <p:pic>
        <p:nvPicPr>
          <p:cNvPr id="26" name="Picture 25">
            <a:extLst>
              <a:ext uri="{FF2B5EF4-FFF2-40B4-BE49-F238E27FC236}">
                <a16:creationId xmlns:a16="http://schemas.microsoft.com/office/drawing/2014/main" id="{29DEE9ED-2107-AA05-B994-C82F30810DBB}"/>
              </a:ext>
            </a:extLst>
          </p:cNvPr>
          <p:cNvPicPr>
            <a:picLocks noChangeAspect="1"/>
          </p:cNvPicPr>
          <p:nvPr/>
        </p:nvPicPr>
        <p:blipFill rotWithShape="1">
          <a:blip r:embed="rId9"/>
          <a:srcRect r="50703"/>
          <a:stretch/>
        </p:blipFill>
        <p:spPr>
          <a:xfrm>
            <a:off x="472441" y="7096431"/>
            <a:ext cx="2231834" cy="2356179"/>
          </a:xfrm>
          <a:prstGeom prst="rect">
            <a:avLst/>
          </a:prstGeom>
        </p:spPr>
      </p:pic>
      <p:pic>
        <p:nvPicPr>
          <p:cNvPr id="27" name="Picture 26">
            <a:extLst>
              <a:ext uri="{FF2B5EF4-FFF2-40B4-BE49-F238E27FC236}">
                <a16:creationId xmlns:a16="http://schemas.microsoft.com/office/drawing/2014/main" id="{9CE57C9F-E894-2FCD-120D-C3A54E15068B}"/>
              </a:ext>
            </a:extLst>
          </p:cNvPr>
          <p:cNvPicPr>
            <a:picLocks noChangeAspect="1"/>
          </p:cNvPicPr>
          <p:nvPr/>
        </p:nvPicPr>
        <p:blipFill>
          <a:blip r:embed="rId10"/>
          <a:stretch>
            <a:fillRect/>
          </a:stretch>
        </p:blipFill>
        <p:spPr>
          <a:xfrm>
            <a:off x="9713421" y="6995945"/>
            <a:ext cx="2047779" cy="2356179"/>
          </a:xfrm>
          <a:prstGeom prst="rect">
            <a:avLst/>
          </a:prstGeom>
        </p:spPr>
      </p:pic>
      <p:pic>
        <p:nvPicPr>
          <p:cNvPr id="31" name="Picture 30">
            <a:hlinkClick r:id="rId11" action="ppaction://hlinksldjump"/>
            <a:extLst>
              <a:ext uri="{FF2B5EF4-FFF2-40B4-BE49-F238E27FC236}">
                <a16:creationId xmlns:a16="http://schemas.microsoft.com/office/drawing/2014/main" id="{93192DFA-9B3E-DBFF-F70E-4B240BE73BBD}"/>
              </a:ext>
            </a:extLst>
          </p:cNvPr>
          <p:cNvPicPr>
            <a:picLocks noChangeAspect="1"/>
          </p:cNvPicPr>
          <p:nvPr/>
        </p:nvPicPr>
        <p:blipFill>
          <a:blip r:embed="rId12"/>
          <a:stretch>
            <a:fillRect/>
          </a:stretch>
        </p:blipFill>
        <p:spPr>
          <a:xfrm>
            <a:off x="135064" y="1075890"/>
            <a:ext cx="2284235" cy="2155466"/>
          </a:xfrm>
          <a:prstGeom prst="rect">
            <a:avLst/>
          </a:prstGeom>
        </p:spPr>
      </p:pic>
    </p:spTree>
    <p:extLst>
      <p:ext uri="{BB962C8B-B14F-4D97-AF65-F5344CB8AC3E}">
        <p14:creationId xmlns:p14="http://schemas.microsoft.com/office/powerpoint/2010/main" val="821442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219AD0AE-6A27-F9EF-3561-79E8750C3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0" name="Picture 39" descr="A group of colorful fireworks">
            <a:extLst>
              <a:ext uri="{FF2B5EF4-FFF2-40B4-BE49-F238E27FC236}">
                <a16:creationId xmlns:a16="http://schemas.microsoft.com/office/drawing/2014/main" id="{1347ACC9-D1F0-779D-495C-41F8CE588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058" y="-643820"/>
            <a:ext cx="7347927" cy="5778834"/>
          </a:xfrm>
          <a:prstGeom prst="rect">
            <a:avLst/>
          </a:prstGeom>
        </p:spPr>
      </p:pic>
      <p:pic>
        <p:nvPicPr>
          <p:cNvPr id="38" name="Picture 37">
            <a:extLst>
              <a:ext uri="{FF2B5EF4-FFF2-40B4-BE49-F238E27FC236}">
                <a16:creationId xmlns:a16="http://schemas.microsoft.com/office/drawing/2014/main" id="{64A71D2C-5606-01E1-4269-0BA02D38B49D}"/>
              </a:ext>
            </a:extLst>
          </p:cNvPr>
          <p:cNvPicPr>
            <a:picLocks noChangeAspect="1"/>
          </p:cNvPicPr>
          <p:nvPr/>
        </p:nvPicPr>
        <p:blipFill rotWithShape="1">
          <a:blip r:embed="rId4"/>
          <a:srcRect l="27105" r="26375"/>
          <a:stretch/>
        </p:blipFill>
        <p:spPr>
          <a:xfrm>
            <a:off x="-434690" y="916470"/>
            <a:ext cx="13128389" cy="4734789"/>
          </a:xfrm>
          <a:prstGeom prst="rect">
            <a:avLst/>
          </a:prstGeom>
        </p:spPr>
      </p:pic>
      <p:pic>
        <p:nvPicPr>
          <p:cNvPr id="44" name="Picture 43" descr="A group of people wearing clothing&#10;&#10;Description automatically generated with low confidence">
            <a:extLst>
              <a:ext uri="{FF2B5EF4-FFF2-40B4-BE49-F238E27FC236}">
                <a16:creationId xmlns:a16="http://schemas.microsoft.com/office/drawing/2014/main" id="{0F3E83F0-774E-AE67-E6D3-1BFBF86DE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773" y="5778834"/>
            <a:ext cx="11341248" cy="4805613"/>
          </a:xfrm>
          <a:prstGeom prst="rect">
            <a:avLst/>
          </a:prstGeom>
        </p:spPr>
      </p:pic>
    </p:spTree>
    <p:extLst>
      <p:ext uri="{BB962C8B-B14F-4D97-AF65-F5344CB8AC3E}">
        <p14:creationId xmlns:p14="http://schemas.microsoft.com/office/powerpoint/2010/main" val="30652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339A-DE88-DE49-8CAF-5EAF216F9E9B}"/>
            </a:ext>
          </a:extLst>
        </p:cNvPr>
        <p:cNvGrpSpPr/>
        <p:nvPr/>
      </p:nvGrpSpPr>
      <p:grpSpPr>
        <a:xfrm>
          <a:off x="0" y="0"/>
          <a:ext cx="0" cy="0"/>
          <a:chOff x="0" y="0"/>
          <a:chExt cx="0" cy="0"/>
        </a:xfrm>
      </p:grpSpPr>
      <p:pic>
        <p:nvPicPr>
          <p:cNvPr id="4" name="图片 6">
            <a:extLst>
              <a:ext uri="{FF2B5EF4-FFF2-40B4-BE49-F238E27FC236}">
                <a16:creationId xmlns:a16="http://schemas.microsoft.com/office/drawing/2014/main" id="{5D452A77-E902-71DD-DD62-78794BEB8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0" name="Picture 39" descr="A group of colorful fireworks">
            <a:extLst>
              <a:ext uri="{FF2B5EF4-FFF2-40B4-BE49-F238E27FC236}">
                <a16:creationId xmlns:a16="http://schemas.microsoft.com/office/drawing/2014/main" id="{C617918C-462F-C643-8063-083727046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1438" y="-661749"/>
            <a:ext cx="5446562" cy="4283491"/>
          </a:xfrm>
          <a:prstGeom prst="rect">
            <a:avLst/>
          </a:prstGeom>
        </p:spPr>
      </p:pic>
      <p:pic>
        <p:nvPicPr>
          <p:cNvPr id="2" name="c thúy">
            <a:hlinkClick r:id="" action="ppaction://media"/>
            <a:extLst>
              <a:ext uri="{FF2B5EF4-FFF2-40B4-BE49-F238E27FC236}">
                <a16:creationId xmlns:a16="http://schemas.microsoft.com/office/drawing/2014/main" id="{BFA0B6C0-18C7-8A31-2987-DC49670E4E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33618"/>
            <a:ext cx="18288001" cy="10253382"/>
          </a:xfrm>
          <a:prstGeom prst="rect">
            <a:avLst/>
          </a:prstGeom>
        </p:spPr>
      </p:pic>
    </p:spTree>
    <p:extLst>
      <p:ext uri="{BB962C8B-B14F-4D97-AF65-F5344CB8AC3E}">
        <p14:creationId xmlns:p14="http://schemas.microsoft.com/office/powerpoint/2010/main" val="27658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43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E97E25C7-8F2A-40EE-A372-1AC7388E78DC}"/>
              </a:ext>
            </a:extLst>
          </p:cNvPr>
          <p:cNvSpPr txBox="1"/>
          <p:nvPr/>
        </p:nvSpPr>
        <p:spPr>
          <a:xfrm>
            <a:off x="697043" y="3846173"/>
            <a:ext cx="16893914" cy="29865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UTM Eremitage" panose="02040603050506020204" pitchFamily="18" charset="0"/>
                <a:ea typeface="+mn-ea"/>
                <a:cs typeface="Arial" panose="020B0604020202020204" pitchFamily="34" charset="0"/>
              </a:rPr>
              <a:t>Bài 3. </a:t>
            </a:r>
            <a:r>
              <a:rPr lang="en-US" sz="6600" b="1" kern="1200">
                <a:solidFill>
                  <a:srgbClr val="FF0000"/>
                </a:solidFill>
                <a:latin typeface="UTM Eremitage" panose="02040603050506020204" pitchFamily="18" charset="0"/>
                <a:ea typeface="+mn-ea"/>
                <a:cs typeface="Arial" panose="020B0604020202020204" pitchFamily="34" charset="0"/>
              </a:rPr>
              <a:t>Tìm kiếm thông tin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b="1" kern="1200">
                <a:solidFill>
                  <a:srgbClr val="FF0000"/>
                </a:solidFill>
                <a:latin typeface="UTM Eremitage" panose="02040603050506020204" pitchFamily="18" charset="0"/>
                <a:ea typeface="+mn-ea"/>
                <a:cs typeface="Arial" panose="020B0604020202020204" pitchFamily="34" charset="0"/>
              </a:rPr>
              <a:t>trong giải quyết vấn đề </a:t>
            </a:r>
            <a:r>
              <a:rPr kumimoji="0" lang="en-US" sz="6600" b="1" i="0" u="none" strike="noStrike" kern="1200" cap="none" spc="0" normalizeH="0" baseline="0" noProof="0">
                <a:ln>
                  <a:noFill/>
                </a:ln>
                <a:solidFill>
                  <a:srgbClr val="FF0000"/>
                </a:solidFill>
                <a:effectLst/>
                <a:uLnTx/>
                <a:uFillTx/>
                <a:latin typeface="UTM Eremitage" panose="02040603050506020204" pitchFamily="18" charset="0"/>
                <a:ea typeface="+mn-ea"/>
                <a:cs typeface="Arial" panose="020B0604020202020204" pitchFamily="34" charset="0"/>
              </a:rPr>
              <a:t>(Tiết 2)</a:t>
            </a:r>
            <a:endParaRPr kumimoji="0" lang="en-US" sz="6600" b="1" i="0" u="none" strike="noStrike" kern="1200" cap="none" spc="0" normalizeH="0" baseline="0" noProof="0" dirty="0">
              <a:ln>
                <a:noFill/>
              </a:ln>
              <a:solidFill>
                <a:srgbClr val="FF0000"/>
              </a:solidFill>
              <a:effectLst/>
              <a:uLnTx/>
              <a:uFillTx/>
              <a:latin typeface="UTM Eremitage" panose="02040603050506020204" pitchFamily="18" charset="0"/>
              <a:ea typeface="+mn-ea"/>
              <a:cs typeface="Arial" panose="020B0604020202020204" pitchFamily="34" charset="0"/>
            </a:endParaRPr>
          </a:p>
        </p:txBody>
      </p:sp>
      <p:pic>
        <p:nvPicPr>
          <p:cNvPr id="2" name="Picture 1" descr="A group of colorful fireworks">
            <a:extLst>
              <a:ext uri="{FF2B5EF4-FFF2-40B4-BE49-F238E27FC236}">
                <a16:creationId xmlns:a16="http://schemas.microsoft.com/office/drawing/2014/main" id="{C4EB54A0-563C-E337-9EA1-65ABED6C3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438" y="-661749"/>
            <a:ext cx="5446562" cy="4283491"/>
          </a:xfrm>
          <a:prstGeom prst="rect">
            <a:avLst/>
          </a:prstGeom>
        </p:spPr>
      </p:pic>
      <p:pic>
        <p:nvPicPr>
          <p:cNvPr id="3" name="Picture 2">
            <a:extLst>
              <a:ext uri="{FF2B5EF4-FFF2-40B4-BE49-F238E27FC236}">
                <a16:creationId xmlns:a16="http://schemas.microsoft.com/office/drawing/2014/main" id="{1F8CBC9C-B79C-3B9D-54D8-8F2ADDA114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5667" y="278367"/>
            <a:ext cx="2072258" cy="2088601"/>
          </a:xfrm>
          <a:prstGeom prst="rect">
            <a:avLst/>
          </a:prstGeom>
        </p:spPr>
      </p:pic>
      <p:sp>
        <p:nvSpPr>
          <p:cNvPr id="5" name="TextBox 4">
            <a:extLst>
              <a:ext uri="{FF2B5EF4-FFF2-40B4-BE49-F238E27FC236}">
                <a16:creationId xmlns:a16="http://schemas.microsoft.com/office/drawing/2014/main" id="{FAEAEB74-71EA-36A3-9351-42143A250732}"/>
              </a:ext>
            </a:extLst>
          </p:cNvPr>
          <p:cNvSpPr txBox="1"/>
          <p:nvPr/>
        </p:nvSpPr>
        <p:spPr>
          <a:xfrm>
            <a:off x="4541808" y="2513746"/>
            <a:ext cx="920438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kern="1200">
                <a:solidFill>
                  <a:schemeClr val="tx1"/>
                </a:solidFill>
                <a:latin typeface="UTM Eremitage" panose="02040603050506020204" pitchFamily="18" charset="0"/>
                <a:ea typeface="+mn-ea"/>
                <a:cs typeface="Arial" panose="020B0604020202020204" pitchFamily="34" charset="0"/>
              </a:rPr>
              <a:t>Tin học</a:t>
            </a:r>
          </a:p>
        </p:txBody>
      </p:sp>
    </p:spTree>
    <p:extLst>
      <p:ext uri="{BB962C8B-B14F-4D97-AF65-F5344CB8AC3E}">
        <p14:creationId xmlns:p14="http://schemas.microsoft.com/office/powerpoint/2010/main" val="126567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9152C-50CB-AD1F-5078-F734EFE4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32" y="1094855"/>
            <a:ext cx="13050377" cy="8154651"/>
          </a:xfrm>
          <a:prstGeom prst="rect">
            <a:avLst/>
          </a:prstGeom>
        </p:spPr>
      </p:pic>
      <p:sp>
        <p:nvSpPr>
          <p:cNvPr id="8" name="TextBox 7">
            <a:extLst>
              <a:ext uri="{FF2B5EF4-FFF2-40B4-BE49-F238E27FC236}">
                <a16:creationId xmlns:a16="http://schemas.microsoft.com/office/drawing/2014/main" id="{805DCFCE-9912-DEC7-2352-88E90B02BFDD}"/>
              </a:ext>
            </a:extLst>
          </p:cNvPr>
          <p:cNvSpPr txBox="1"/>
          <p:nvPr/>
        </p:nvSpPr>
        <p:spPr>
          <a:xfrm>
            <a:off x="5573108" y="3186782"/>
            <a:ext cx="7963598" cy="2862322"/>
          </a:xfrm>
          <a:prstGeom prst="rect">
            <a:avLst/>
          </a:prstGeom>
          <a:noFill/>
        </p:spPr>
        <p:txBody>
          <a:bodyPr wrap="square" rtlCol="0">
            <a:spAutoFit/>
          </a:bodyPr>
          <a:lstStyle/>
          <a:p>
            <a:pPr algn="ctr" defTabSz="1371600">
              <a:buClrTx/>
            </a:pPr>
            <a:r>
              <a:rPr lang="en-US" sz="6000" b="1" kern="1200">
                <a:solidFill>
                  <a:srgbClr val="FF0000"/>
                </a:solidFill>
                <a:latin typeface="Aachen" panose="02020500000000000000" pitchFamily="18" charset="0"/>
                <a:ea typeface="Aachen" panose="02020500000000000000" pitchFamily="18" charset="0"/>
                <a:cs typeface="Aachen" panose="02020500000000000000" pitchFamily="18" charset="0"/>
              </a:rPr>
              <a:t>Hoạt động 1</a:t>
            </a:r>
          </a:p>
          <a:p>
            <a:pPr algn="ctr" defTabSz="1371600">
              <a:buClrTx/>
            </a:pPr>
            <a:r>
              <a:rPr lang="vi-VN" sz="6000" b="1">
                <a:solidFill>
                  <a:srgbClr val="0000CC"/>
                </a:solidFill>
                <a:latin typeface="Aachen" panose="02020500000000000000" pitchFamily="18" charset="0"/>
                <a:ea typeface="Aachen" panose="02020500000000000000" pitchFamily="18" charset="0"/>
                <a:cs typeface="Aachen" panose="02020500000000000000" pitchFamily="18" charset="0"/>
                <a:sym typeface="Paytone One"/>
              </a:rPr>
              <a:t>Thực hành tìm kiếm và lựa chọn thông tin</a:t>
            </a:r>
            <a:endParaRPr lang="en-US" sz="6000" b="1" kern="1200" dirty="0">
              <a:solidFill>
                <a:srgbClr val="0000CC"/>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48900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自定义 345">
      <a:dk1>
        <a:sysClr val="windowText" lastClr="000000"/>
      </a:dk1>
      <a:lt1>
        <a:sysClr val="window" lastClr="FFFFFF"/>
      </a:lt1>
      <a:dk2>
        <a:srgbClr val="44546A"/>
      </a:dk2>
      <a:lt2>
        <a:srgbClr val="E7E6E6"/>
      </a:lt2>
      <a:accent1>
        <a:srgbClr val="B78E65"/>
      </a:accent1>
      <a:accent2>
        <a:srgbClr val="B78E65"/>
      </a:accent2>
      <a:accent3>
        <a:srgbClr val="B78E65"/>
      </a:accent3>
      <a:accent4>
        <a:srgbClr val="B78E65"/>
      </a:accent4>
      <a:accent5>
        <a:srgbClr val="B78E65"/>
      </a:accent5>
      <a:accent6>
        <a:srgbClr val="B78E65"/>
      </a:accent6>
      <a:hlink>
        <a:srgbClr val="0563C1"/>
      </a:hlink>
      <a:folHlink>
        <a:srgbClr val="954F72"/>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C9A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59F18"/>
      </a:accent1>
      <a:accent2>
        <a:srgbClr val="6DC01A"/>
      </a:accent2>
      <a:accent3>
        <a:srgbClr val="5EB408"/>
      </a:accent3>
      <a:accent4>
        <a:srgbClr val="8BBD1D"/>
      </a:accent4>
      <a:accent5>
        <a:srgbClr val="8ABF13"/>
      </a:accent5>
      <a:accent6>
        <a:srgbClr val="ACEB0F"/>
      </a:accent6>
      <a:hlink>
        <a:srgbClr val="159F18"/>
      </a:hlink>
      <a:folHlink>
        <a:srgbClr val="BFBFBF"/>
      </a:folHlink>
    </a:clrScheme>
    <a:fontScheme name="自定义 1">
      <a:majorFont>
        <a:latin typeface="等线 Light"/>
        <a:ea typeface="思源黑体 CN Bold"/>
        <a:cs typeface=""/>
      </a:majorFont>
      <a:minorFont>
        <a:latin typeface="等线"/>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2705</TotalTime>
  <Words>662</Words>
  <Application>Microsoft Office PowerPoint</Application>
  <PresentationFormat>Custom</PresentationFormat>
  <Paragraphs>70</Paragraphs>
  <Slides>22</Slides>
  <Notes>3</Notes>
  <HiddenSlides>0</HiddenSlides>
  <MMClips>5</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22</vt:i4>
      </vt:variant>
    </vt:vector>
  </HeadingPairs>
  <TitlesOfParts>
    <vt:vector size="52" baseType="lpstr">
      <vt:lpstr>Calibri Light</vt:lpstr>
      <vt:lpstr>SVN-Newton</vt:lpstr>
      <vt:lpstr>Lato</vt:lpstr>
      <vt:lpstr>Times New Roman</vt:lpstr>
      <vt:lpstr>#9Slide07 HoneyCream</vt:lpstr>
      <vt:lpstr>Arial</vt:lpstr>
      <vt:lpstr>SVN-Ready</vt:lpstr>
      <vt:lpstr>.VnCommercial Script</vt:lpstr>
      <vt:lpstr>等线 Light</vt:lpstr>
      <vt:lpstr>思源黑体 CN Regular</vt:lpstr>
      <vt:lpstr>Paytone One</vt:lpstr>
      <vt:lpstr>思源黑体 CN Bold</vt:lpstr>
      <vt:lpstr>UTM Showcard</vt:lpstr>
      <vt:lpstr>Aachen</vt:lpstr>
      <vt:lpstr>Calibri</vt:lpstr>
      <vt:lpstr>HY견고딕</vt:lpstr>
      <vt:lpstr>思源黑体 CN</vt:lpstr>
      <vt:lpstr>字魂37号-波纹乖乖体</vt:lpstr>
      <vt:lpstr>微软雅黑</vt:lpstr>
      <vt:lpstr>Wingdings</vt:lpstr>
      <vt:lpstr>等线</vt:lpstr>
      <vt:lpstr>UTM Eremitage</vt:lpstr>
      <vt:lpstr>Tahoma</vt:lpstr>
      <vt:lpstr>Cambria</vt:lpstr>
      <vt:lpstr>UVN Hong Ha Hep</vt:lpstr>
      <vt:lpstr>Office 主题</vt:lpstr>
      <vt:lpstr>2_Office Theme</vt:lpstr>
      <vt:lpstr>3_Office 主题​​</vt:lpstr>
      <vt:lpstr>Office Theme</vt:lpstr>
      <vt:lpstr>4_Office 主题​​</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Em có thể tìm kiếm thông tin trên Internet bằng cách nào?        A. Sử dụng mạng xã hội       C. Sử dụng máy tìm kiếm Google.com        B. Thư điện tử        D. Sử dụng phần mềm Microsoft Word Câu 2: Để tìm kiếm thông tin về các điểm tham quan ở Đà Lạt bằng máy tìm kiếm   google.com, em cần nhập từ khoá như thế nào?                A. Điểm tham quan       C. Đà Lạt        B. Du lịch         D. Các điểm tham quan ở Đà Lạt Câu 3: Phát biểu nào sau đây SAI?        A. Khi làm việc nhóm, cần phân công công việc dựa vào điểm mạnh của mỗi người.           B. Khi làm việc nhóm, mỗi người chỉ cần quan tâm đến phần việc của mình.        C. Khi làm việc nhóm, cần có tinh thần trách nhiệm.           D. Khi làm việc nhóm, cần thảo luận, góp ý và giúp đỡ lẫn nhau. Câu 4: Em có thể thu thập và tìm kiếm thông tin ở đâu để giải quyết vấn đề?               A. Trên Internet                 C. Xin ý kiến của thầy cô, bố mẹ và chuyên gia.        B. Trong sách, báo, tạp chí    D. Tất cả các đáp án trên. Câu 5: Em có thể tìm kiếm thông tin trên Internet bằng cách nào?        A. Văn Miếu mở cửa hàng ngày từ 7h30 đến 16h30.          B. Giá vé tham quan đối với học sinh là 20 000 đồng/người.        C. ăn Miếu-Quốc Tử Giám có 82 bia Tiến sĩ.          D. Địa chỉ của Văn Miếu là đường Nguyễn Thái Học, Hà Nội.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ASUS</cp:lastModifiedBy>
  <cp:revision>145</cp:revision>
  <dcterms:modified xsi:type="dcterms:W3CDTF">2025-10-16T09:26:45Z</dcterms:modified>
</cp:coreProperties>
</file>